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5C0_3BAFCF34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74" r:id="rId5"/>
  </p:sldMasterIdLst>
  <p:notesMasterIdLst>
    <p:notesMasterId r:id="rId12"/>
  </p:notesMasterIdLst>
  <p:handoutMasterIdLst>
    <p:handoutMasterId r:id="rId13"/>
  </p:handoutMasterIdLst>
  <p:sldIdLst>
    <p:sldId id="1472" r:id="rId6"/>
    <p:sldId id="261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5299B8-493D-732A-F34F-B4318530B8F7}" name="Benoit Huet" initials="BH" userId="S::benoit.huet@anap.fr::207d5114-70bf-413b-b594-d30a0ad995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85EAA5-9B46-45CC-8439-53FAEA43D728}" v="13" dt="2022-05-12T12:38:04.869"/>
    <p1510:client id="{F52498A6-90DE-A6EA-DE7E-2AE0CE510F1D}" v="2" dt="2022-05-16T11:57:05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izic Peris Y Saborit" userId="9d99d59a-e3bf-438f-941b-3b7ef1001871" providerId="ADAL" clId="{0C85EAA5-9B46-45CC-8439-53FAEA43D728}"/>
    <pc:docChg chg="undo custSel addSld delSld modSld modMainMaster">
      <pc:chgData name="Soizic Peris Y Saborit" userId="9d99d59a-e3bf-438f-941b-3b7ef1001871" providerId="ADAL" clId="{0C85EAA5-9B46-45CC-8439-53FAEA43D728}" dt="2022-05-12T12:43:28.923" v="141" actId="14826"/>
      <pc:docMkLst>
        <pc:docMk/>
      </pc:docMkLst>
      <pc:sldChg chg="addSp delSp modSp del mod setBg delDesignElem chgLayout">
        <pc:chgData name="Soizic Peris Y Saborit" userId="9d99d59a-e3bf-438f-941b-3b7ef1001871" providerId="ADAL" clId="{0C85EAA5-9B46-45CC-8439-53FAEA43D728}" dt="2022-05-12T12:35:50.011" v="108" actId="47"/>
        <pc:sldMkLst>
          <pc:docMk/>
          <pc:sldMk cId="2584280759" sldId="257"/>
        </pc:sldMkLst>
        <pc:spChg chg="mod ord">
          <ac:chgData name="Soizic Peris Y Saborit" userId="9d99d59a-e3bf-438f-941b-3b7ef1001871" providerId="ADAL" clId="{0C85EAA5-9B46-45CC-8439-53FAEA43D728}" dt="2022-05-12T12:30:42.448" v="9" actId="700"/>
          <ac:spMkLst>
            <pc:docMk/>
            <pc:sldMk cId="2584280759" sldId="257"/>
            <ac:spMk id="2" creationId="{18C3B467-088C-4F3D-A9A7-105C4E1E20CD}"/>
          </ac:spMkLst>
        </pc:spChg>
        <pc:spChg chg="mod ord">
          <ac:chgData name="Soizic Peris Y Saborit" userId="9d99d59a-e3bf-438f-941b-3b7ef1001871" providerId="ADAL" clId="{0C85EAA5-9B46-45CC-8439-53FAEA43D728}" dt="2022-05-12T12:30:42.448" v="9" actId="700"/>
          <ac:spMkLst>
            <pc:docMk/>
            <pc:sldMk cId="2584280759" sldId="257"/>
            <ac:spMk id="3" creationId="{C8722DDC-8EEE-4A06-8DFE-B44871EAA2CF}"/>
          </ac:spMkLst>
        </pc:spChg>
        <pc:spChg chg="add del">
          <ac:chgData name="Soizic Peris Y Saborit" userId="9d99d59a-e3bf-438f-941b-3b7ef1001871" providerId="ADAL" clId="{0C85EAA5-9B46-45CC-8439-53FAEA43D728}" dt="2022-05-12T12:30:42.448" v="9" actId="700"/>
          <ac:spMkLst>
            <pc:docMk/>
            <pc:sldMk cId="2584280759" sldId="257"/>
            <ac:spMk id="82" creationId="{2644B391-9BFE-445C-A9EC-F544BB85FBC7}"/>
          </ac:spMkLst>
        </pc:spChg>
        <pc:spChg chg="add del">
          <ac:chgData name="Soizic Peris Y Saborit" userId="9d99d59a-e3bf-438f-941b-3b7ef1001871" providerId="ADAL" clId="{0C85EAA5-9B46-45CC-8439-53FAEA43D728}" dt="2022-05-12T12:30:42.448" v="9" actId="700"/>
          <ac:spMkLst>
            <pc:docMk/>
            <pc:sldMk cId="2584280759" sldId="257"/>
            <ac:spMk id="84" creationId="{80F26E69-87D9-4655-AE7B-280A87AA3CAD}"/>
          </ac:spMkLst>
        </pc:spChg>
        <pc:grpChg chg="del">
          <ac:chgData name="Soizic Peris Y Saborit" userId="9d99d59a-e3bf-438f-941b-3b7ef1001871" providerId="ADAL" clId="{0C85EAA5-9B46-45CC-8439-53FAEA43D728}" dt="2022-05-12T12:31:31.604" v="17" actId="478"/>
          <ac:grpSpMkLst>
            <pc:docMk/>
            <pc:sldMk cId="2584280759" sldId="257"/>
            <ac:grpSpMk id="7" creationId="{8BC7F75F-294F-478C-9053-8D55468F4F7E}"/>
          </ac:grpSpMkLst>
        </pc:grpChg>
        <pc:picChg chg="del mod">
          <ac:chgData name="Soizic Peris Y Saborit" userId="9d99d59a-e3bf-438f-941b-3b7ef1001871" providerId="ADAL" clId="{0C85EAA5-9B46-45CC-8439-53FAEA43D728}" dt="2022-05-12T12:30:36.459" v="7" actId="478"/>
          <ac:picMkLst>
            <pc:docMk/>
            <pc:sldMk cId="2584280759" sldId="257"/>
            <ac:picMk id="6" creationId="{8045422F-7258-40AC-BD2E-2469AA448922}"/>
          </ac:picMkLst>
        </pc:picChg>
        <pc:picChg chg="add mod">
          <ac:chgData name="Soizic Peris Y Saborit" userId="9d99d59a-e3bf-438f-941b-3b7ef1001871" providerId="ADAL" clId="{0C85EAA5-9B46-45CC-8439-53FAEA43D728}" dt="2022-05-12T12:32:35.230" v="22" actId="1076"/>
          <ac:picMkLst>
            <pc:docMk/>
            <pc:sldMk cId="2584280759" sldId="257"/>
            <ac:picMk id="12" creationId="{FDBBD6F1-5C10-6A38-1F22-D355B35A97FF}"/>
          </ac:picMkLst>
        </pc:picChg>
      </pc:sldChg>
      <pc:sldChg chg="modSp">
        <pc:chgData name="Soizic Peris Y Saborit" userId="9d99d59a-e3bf-438f-941b-3b7ef1001871" providerId="ADAL" clId="{0C85EAA5-9B46-45CC-8439-53FAEA43D728}" dt="2022-05-12T12:30:15.128" v="4"/>
        <pc:sldMkLst>
          <pc:docMk/>
          <pc:sldMk cId="183243182" sldId="261"/>
        </pc:sldMkLst>
        <pc:spChg chg="mod">
          <ac:chgData name="Soizic Peris Y Saborit" userId="9d99d59a-e3bf-438f-941b-3b7ef1001871" providerId="ADAL" clId="{0C85EAA5-9B46-45CC-8439-53FAEA43D728}" dt="2022-05-12T12:30:15.128" v="4"/>
          <ac:spMkLst>
            <pc:docMk/>
            <pc:sldMk cId="183243182" sldId="261"/>
            <ac:spMk id="2" creationId="{7A4919D0-F177-4BBA-9A0B-DBA69E2ED764}"/>
          </ac:spMkLst>
        </pc:spChg>
      </pc:sldChg>
      <pc:sldChg chg="modSp">
        <pc:chgData name="Soizic Peris Y Saborit" userId="9d99d59a-e3bf-438f-941b-3b7ef1001871" providerId="ADAL" clId="{0C85EAA5-9B46-45CC-8439-53FAEA43D728}" dt="2022-05-12T12:30:15.128" v="4"/>
        <pc:sldMkLst>
          <pc:docMk/>
          <pc:sldMk cId="1502262602" sldId="265"/>
        </pc:sldMkLst>
        <pc:spChg chg="mod">
          <ac:chgData name="Soizic Peris Y Saborit" userId="9d99d59a-e3bf-438f-941b-3b7ef1001871" providerId="ADAL" clId="{0C85EAA5-9B46-45CC-8439-53FAEA43D728}" dt="2022-05-12T12:30:15.128" v="4"/>
          <ac:spMkLst>
            <pc:docMk/>
            <pc:sldMk cId="1502262602" sldId="265"/>
            <ac:spMk id="4" creationId="{1EF9E84A-A4D3-4F0D-9055-43B44EADDB1E}"/>
          </ac:spMkLst>
        </pc:spChg>
      </pc:sldChg>
      <pc:sldChg chg="addSp delSp modSp add del mod">
        <pc:chgData name="Soizic Peris Y Saborit" userId="9d99d59a-e3bf-438f-941b-3b7ef1001871" providerId="ADAL" clId="{0C85EAA5-9B46-45CC-8439-53FAEA43D728}" dt="2022-05-12T12:43:28.923" v="141" actId="14826"/>
        <pc:sldMkLst>
          <pc:docMk/>
          <pc:sldMk cId="1001377588" sldId="1472"/>
        </pc:sldMkLst>
        <pc:spChg chg="mod">
          <ac:chgData name="Soizic Peris Y Saborit" userId="9d99d59a-e3bf-438f-941b-3b7ef1001871" providerId="ADAL" clId="{0C85EAA5-9B46-45CC-8439-53FAEA43D728}" dt="2022-05-12T12:35:35.360" v="71" actId="14100"/>
          <ac:spMkLst>
            <pc:docMk/>
            <pc:sldMk cId="1001377588" sldId="1472"/>
            <ac:spMk id="4" creationId="{150935DC-897F-4A3C-895D-E13AF5B0B24E}"/>
          </ac:spMkLst>
        </pc:spChg>
        <pc:spChg chg="mod">
          <ac:chgData name="Soizic Peris Y Saborit" userId="9d99d59a-e3bf-438f-941b-3b7ef1001871" providerId="ADAL" clId="{0C85EAA5-9B46-45CC-8439-53FAEA43D728}" dt="2022-05-12T12:35:42.663" v="107" actId="20577"/>
          <ac:spMkLst>
            <pc:docMk/>
            <pc:sldMk cId="1001377588" sldId="1472"/>
            <ac:spMk id="6" creationId="{B35ECEA2-DF26-45DA-A9BC-E662686FB610}"/>
          </ac:spMkLst>
        </pc:spChg>
        <pc:picChg chg="add del mod modCrop">
          <ac:chgData name="Soizic Peris Y Saborit" userId="9d99d59a-e3bf-438f-941b-3b7ef1001871" providerId="ADAL" clId="{0C85EAA5-9B46-45CC-8439-53FAEA43D728}" dt="2022-05-12T12:43:04.724" v="133" actId="478"/>
          <ac:picMkLst>
            <pc:docMk/>
            <pc:sldMk cId="1001377588" sldId="1472"/>
            <ac:picMk id="3" creationId="{1E5ABEF8-7CC2-31E1-B806-1747560C8C66}"/>
          </ac:picMkLst>
        </pc:picChg>
        <pc:picChg chg="mod modCrop">
          <ac:chgData name="Soizic Peris Y Saborit" userId="9d99d59a-e3bf-438f-941b-3b7ef1001871" providerId="ADAL" clId="{0C85EAA5-9B46-45CC-8439-53FAEA43D728}" dt="2022-05-12T12:43:28.923" v="141" actId="14826"/>
          <ac:picMkLst>
            <pc:docMk/>
            <pc:sldMk cId="1001377588" sldId="1472"/>
            <ac:picMk id="13" creationId="{0DD77FA2-8067-4B54-8D90-F6E274F09542}"/>
          </ac:picMkLst>
        </pc:picChg>
        <pc:picChg chg="mod modCrop">
          <ac:chgData name="Soizic Peris Y Saborit" userId="9d99d59a-e3bf-438f-941b-3b7ef1001871" providerId="ADAL" clId="{0C85EAA5-9B46-45CC-8439-53FAEA43D728}" dt="2022-05-12T12:42:06.317" v="127" actId="14826"/>
          <ac:picMkLst>
            <pc:docMk/>
            <pc:sldMk cId="1001377588" sldId="1472"/>
            <ac:picMk id="17" creationId="{23C81EBA-600C-41CD-BB79-A669E5B08520}"/>
          </ac:picMkLst>
        </pc:picChg>
      </pc:sldChg>
      <pc:sldMasterChg chg="modSldLayout">
        <pc:chgData name="Soizic Peris Y Saborit" userId="9d99d59a-e3bf-438f-941b-3b7ef1001871" providerId="ADAL" clId="{0C85EAA5-9B46-45CC-8439-53FAEA43D728}" dt="2022-05-12T12:31:06.631" v="14" actId="478"/>
        <pc:sldMasterMkLst>
          <pc:docMk/>
          <pc:sldMasterMk cId="3811577630" sldId="2147483673"/>
        </pc:sldMasterMkLst>
        <pc:sldLayoutChg chg="delSp mod">
          <pc:chgData name="Soizic Peris Y Saborit" userId="9d99d59a-e3bf-438f-941b-3b7ef1001871" providerId="ADAL" clId="{0C85EAA5-9B46-45CC-8439-53FAEA43D728}" dt="2022-05-12T12:31:06.631" v="14" actId="478"/>
          <pc:sldLayoutMkLst>
            <pc:docMk/>
            <pc:sldMasterMk cId="3811577630" sldId="2147483673"/>
            <pc:sldLayoutMk cId="4147770102" sldId="2147483667"/>
          </pc:sldLayoutMkLst>
          <pc:spChg chg="del">
            <ac:chgData name="Soizic Peris Y Saborit" userId="9d99d59a-e3bf-438f-941b-3b7ef1001871" providerId="ADAL" clId="{0C85EAA5-9B46-45CC-8439-53FAEA43D728}" dt="2022-05-12T12:31:06.631" v="14" actId="478"/>
            <ac:spMkLst>
              <pc:docMk/>
              <pc:sldMasterMk cId="3811577630" sldId="2147483673"/>
              <pc:sldLayoutMk cId="4147770102" sldId="2147483667"/>
              <ac:spMk id="2" creationId="{00000000-0000-0000-0000-000000000000}"/>
            </ac:spMkLst>
          </pc:spChg>
          <pc:spChg chg="del">
            <ac:chgData name="Soizic Peris Y Saborit" userId="9d99d59a-e3bf-438f-941b-3b7ef1001871" providerId="ADAL" clId="{0C85EAA5-9B46-45CC-8439-53FAEA43D728}" dt="2022-05-12T12:31:06.631" v="14" actId="478"/>
            <ac:spMkLst>
              <pc:docMk/>
              <pc:sldMasterMk cId="3811577630" sldId="2147483673"/>
              <pc:sldLayoutMk cId="4147770102" sldId="2147483667"/>
              <ac:spMk id="3" creationId="{00000000-0000-0000-0000-000000000000}"/>
            </ac:spMkLst>
          </pc:spChg>
          <pc:spChg chg="del">
            <ac:chgData name="Soizic Peris Y Saborit" userId="9d99d59a-e3bf-438f-941b-3b7ef1001871" providerId="ADAL" clId="{0C85EAA5-9B46-45CC-8439-53FAEA43D728}" dt="2022-05-12T12:31:06.631" v="14" actId="478"/>
            <ac:spMkLst>
              <pc:docMk/>
              <pc:sldMasterMk cId="3811577630" sldId="2147483673"/>
              <pc:sldLayoutMk cId="4147770102" sldId="2147483667"/>
              <ac:spMk id="5" creationId="{904DB13E-F722-4ED6-BB00-556651E95281}"/>
            </ac:spMkLst>
          </pc:spChg>
          <pc:spChg chg="del">
            <ac:chgData name="Soizic Peris Y Saborit" userId="9d99d59a-e3bf-438f-941b-3b7ef1001871" providerId="ADAL" clId="{0C85EAA5-9B46-45CC-8439-53FAEA43D728}" dt="2022-05-12T12:31:00.104" v="10" actId="478"/>
            <ac:spMkLst>
              <pc:docMk/>
              <pc:sldMasterMk cId="3811577630" sldId="2147483673"/>
              <pc:sldLayoutMk cId="4147770102" sldId="2147483667"/>
              <ac:spMk id="10" creationId="{00000000-0000-0000-0000-000000000000}"/>
            </ac:spMkLst>
          </pc:spChg>
          <pc:spChg chg="del">
            <ac:chgData name="Soizic Peris Y Saborit" userId="9d99d59a-e3bf-438f-941b-3b7ef1001871" providerId="ADAL" clId="{0C85EAA5-9B46-45CC-8439-53FAEA43D728}" dt="2022-05-12T12:31:06.631" v="14" actId="478"/>
            <ac:spMkLst>
              <pc:docMk/>
              <pc:sldMasterMk cId="3811577630" sldId="2147483673"/>
              <pc:sldLayoutMk cId="4147770102" sldId="2147483667"/>
              <ac:spMk id="11" creationId="{00000000-0000-0000-0000-000000000000}"/>
            </ac:spMkLst>
          </pc:spChg>
          <pc:spChg chg="del">
            <ac:chgData name="Soizic Peris Y Saborit" userId="9d99d59a-e3bf-438f-941b-3b7ef1001871" providerId="ADAL" clId="{0C85EAA5-9B46-45CC-8439-53FAEA43D728}" dt="2022-05-12T12:31:01.086" v="11" actId="478"/>
            <ac:spMkLst>
              <pc:docMk/>
              <pc:sldMasterMk cId="3811577630" sldId="2147483673"/>
              <pc:sldLayoutMk cId="4147770102" sldId="2147483667"/>
              <ac:spMk id="15" creationId="{00000000-0000-0000-0000-000000000000}"/>
            </ac:spMkLst>
          </pc:spChg>
          <pc:spChg chg="del">
            <ac:chgData name="Soizic Peris Y Saborit" userId="9d99d59a-e3bf-438f-941b-3b7ef1001871" providerId="ADAL" clId="{0C85EAA5-9B46-45CC-8439-53FAEA43D728}" dt="2022-05-12T12:31:04.183" v="12" actId="478"/>
            <ac:spMkLst>
              <pc:docMk/>
              <pc:sldMasterMk cId="3811577630" sldId="2147483673"/>
              <pc:sldLayoutMk cId="4147770102" sldId="2147483667"/>
              <ac:spMk id="20" creationId="{00000000-0000-0000-0000-000000000000}"/>
            </ac:spMkLst>
          </pc:spChg>
          <pc:spChg chg="del">
            <ac:chgData name="Soizic Peris Y Saborit" userId="9d99d59a-e3bf-438f-941b-3b7ef1001871" providerId="ADAL" clId="{0C85EAA5-9B46-45CC-8439-53FAEA43D728}" dt="2022-05-12T12:31:06.631" v="14" actId="478"/>
            <ac:spMkLst>
              <pc:docMk/>
              <pc:sldMasterMk cId="3811577630" sldId="2147483673"/>
              <pc:sldLayoutMk cId="4147770102" sldId="2147483667"/>
              <ac:spMk id="21" creationId="{00000000-0000-0000-0000-000000000000}"/>
            </ac:spMkLst>
          </pc:spChg>
          <pc:spChg chg="del">
            <ac:chgData name="Soizic Peris Y Saborit" userId="9d99d59a-e3bf-438f-941b-3b7ef1001871" providerId="ADAL" clId="{0C85EAA5-9B46-45CC-8439-53FAEA43D728}" dt="2022-05-12T12:31:06.631" v="14" actId="478"/>
            <ac:spMkLst>
              <pc:docMk/>
              <pc:sldMasterMk cId="3811577630" sldId="2147483673"/>
              <pc:sldLayoutMk cId="4147770102" sldId="2147483667"/>
              <ac:spMk id="22" creationId="{00000000-0000-0000-0000-000000000000}"/>
            </ac:spMkLst>
          </pc:spChg>
          <pc:grpChg chg="del">
            <ac:chgData name="Soizic Peris Y Saborit" userId="9d99d59a-e3bf-438f-941b-3b7ef1001871" providerId="ADAL" clId="{0C85EAA5-9B46-45CC-8439-53FAEA43D728}" dt="2022-05-12T12:31:04.782" v="13" actId="478"/>
            <ac:grpSpMkLst>
              <pc:docMk/>
              <pc:sldMasterMk cId="3811577630" sldId="2147483673"/>
              <pc:sldLayoutMk cId="4147770102" sldId="2147483667"/>
              <ac:grpSpMk id="7" creationId="{E26428D7-C6F3-473D-A360-A3F5C3E8728C}"/>
            </ac:grpSpMkLst>
          </pc:grpChg>
        </pc:sldLayoutChg>
      </pc:sldMasterChg>
    </pc:docChg>
  </pc:docChgLst>
  <pc:docChgLst>
    <pc:chgData name="Benoit Huet" userId="S::benoit.huet@anap.fr::207d5114-70bf-413b-b594-d30a0ad99509" providerId="AD" clId="Web-{F52498A6-90DE-A6EA-DE7E-2AE0CE510F1D}"/>
    <pc:docChg chg="mod">
      <pc:chgData name="Benoit Huet" userId="S::benoit.huet@anap.fr::207d5114-70bf-413b-b594-d30a0ad99509" providerId="AD" clId="Web-{F52498A6-90DE-A6EA-DE7E-2AE0CE510F1D}" dt="2022-05-16T11:57:05.668" v="1"/>
      <pc:docMkLst>
        <pc:docMk/>
      </pc:docMkLst>
      <pc:sldChg chg="addCm">
        <pc:chgData name="Benoit Huet" userId="S::benoit.huet@anap.fr::207d5114-70bf-413b-b594-d30a0ad99509" providerId="AD" clId="Web-{F52498A6-90DE-A6EA-DE7E-2AE0CE510F1D}" dt="2022-05-16T11:57:05.668" v="1"/>
        <pc:sldMkLst>
          <pc:docMk/>
          <pc:sldMk cId="1001377588" sldId="1472"/>
        </pc:sldMkLst>
      </pc:sldChg>
    </pc:docChg>
  </pc:docChgLst>
</pc:chgInfo>
</file>

<file path=ppt/comments/modernComment_5C0_3BAFCF3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BADD62-1D1E-4619-A98E-67F820044B01}" authorId="{F65299B8-493D-732A-F34F-B4318530B8F7}" created="2022-05-16T11:57:05.66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01377588" sldId="1472"/>
      <ac:spMk id="4" creationId="{150935DC-897F-4A3C-895D-E13AF5B0B24E}"/>
      <ac:txMk cp="0" len="10">
        <ac:context len="25" hash="2591108204"/>
      </ac:txMk>
    </ac:txMkLst>
    <p188:pos x="2751666" y="747888"/>
    <p188:txBody>
      <a:bodyPr/>
      <a:lstStyle/>
      <a:p>
        <a:r>
          <a:rPr lang="fr-FR"/>
          <a:t>mettre tout le document à la charte ANAP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41C455-0541-42CB-85F2-EF2EB726E407}" type="datetime1">
              <a:rPr lang="fr-FR" smtClean="0"/>
              <a:t>05/07/2022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9F4AB6-716B-4E95-AAD2-DB349D9AC9BA}" type="datetime1">
              <a:rPr lang="fr-FR" smtClean="0"/>
              <a:t>05/07/2022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 du masque</a:t>
            </a:r>
            <a:endParaRPr lang="en-US"/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slide" Target="../slides/slide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9D1B91-EF9C-42FB-BBE2-597FDE1B14D7}" type="datetime1">
              <a:rPr lang="fr-FR" smtClean="0"/>
              <a:t>05/07/2022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733226-97BF-4FE9-8F44-80542C0EB53C}" type="datetime1">
              <a:rPr lang="fr-FR" smtClean="0"/>
              <a:t>05/07/2022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26">
            <a:extLst>
              <a:ext uri="{FF2B5EF4-FFF2-40B4-BE49-F238E27FC236}">
                <a16:creationId xmlns:a16="http://schemas.microsoft.com/office/drawing/2014/main" id="{F42DF5A7-22F3-49CD-BA5D-5D30ABA3770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342039" y="3552585"/>
            <a:ext cx="450000" cy="450000"/>
            <a:chOff x="1343026" y="4572281"/>
            <a:chExt cx="468000" cy="468000"/>
          </a:xfrm>
        </p:grpSpPr>
        <p:sp>
          <p:nvSpPr>
            <p:cNvPr id="18" name="Ellipse 30">
              <a:extLst>
                <a:ext uri="{FF2B5EF4-FFF2-40B4-BE49-F238E27FC236}">
                  <a16:creationId xmlns:a16="http://schemas.microsoft.com/office/drawing/2014/main" id="{A4E54B56-F108-4F43-BDEA-20F93A3C65D0}"/>
                </a:ext>
              </a:extLst>
            </p:cNvPr>
            <p:cNvSpPr/>
            <p:nvPr/>
          </p:nvSpPr>
          <p:spPr>
            <a:xfrm>
              <a:off x="1343026" y="4572281"/>
              <a:ext cx="468000" cy="468000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endParaRPr>
            </a:p>
          </p:txBody>
        </p:sp>
        <p:grpSp>
          <p:nvGrpSpPr>
            <p:cNvPr id="19" name="Groupe 33">
              <a:extLst>
                <a:ext uri="{FF2B5EF4-FFF2-40B4-BE49-F238E27FC236}">
                  <a16:creationId xmlns:a16="http://schemas.microsoft.com/office/drawing/2014/main" id="{8CB64533-26F8-48BB-AAEE-617867112713}"/>
                </a:ext>
              </a:extLst>
            </p:cNvPr>
            <p:cNvGrpSpPr/>
            <p:nvPr/>
          </p:nvGrpSpPr>
          <p:grpSpPr>
            <a:xfrm rot="13500000">
              <a:off x="1459549" y="4727856"/>
              <a:ext cx="156850" cy="156850"/>
              <a:chOff x="2932268" y="5599425"/>
              <a:chExt cx="156850" cy="156850"/>
            </a:xfrm>
          </p:grpSpPr>
          <p:cxnSp>
            <p:nvCxnSpPr>
              <p:cNvPr id="20" name="Connecteur droit 34">
                <a:extLst>
                  <a:ext uri="{FF2B5EF4-FFF2-40B4-BE49-F238E27FC236}">
                    <a16:creationId xmlns:a16="http://schemas.microsoft.com/office/drawing/2014/main" id="{F1E4DAF3-BC0B-47A9-8825-E7F34AA84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6875" y="5599425"/>
                <a:ext cx="0" cy="15685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35">
                <a:extLst>
                  <a:ext uri="{FF2B5EF4-FFF2-40B4-BE49-F238E27FC236}">
                    <a16:creationId xmlns:a16="http://schemas.microsoft.com/office/drawing/2014/main" id="{A3C6A0B0-AEC3-4D55-8062-CE53C11DF1E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3010693" y="5673087"/>
                <a:ext cx="0" cy="156850"/>
              </a:xfrm>
              <a:prstGeom prst="line">
                <a:avLst/>
              </a:prstGeom>
              <a:ln w="158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D459541-5C47-416C-B24A-02BF445C3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9289" y="3594618"/>
            <a:ext cx="4451032" cy="3416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kumimoji="0" lang="fr-FR" sz="1800" b="0" i="0" u="none" strike="noStrike" kern="1200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 de la présentation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C9A9E6F-9184-4952-BBCA-1BCBDBE467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2986" y="827917"/>
            <a:ext cx="4172420" cy="5238772"/>
          </a:xfrm>
          <a:custGeom>
            <a:avLst/>
            <a:gdLst>
              <a:gd name="connsiteX0" fmla="*/ 3294107 w 4172420"/>
              <a:gd name="connsiteY0" fmla="*/ 0 h 5238772"/>
              <a:gd name="connsiteX1" fmla="*/ 4172420 w 4172420"/>
              <a:gd name="connsiteY1" fmla="*/ 0 h 5238772"/>
              <a:gd name="connsiteX2" fmla="*/ 2941442 w 4172420"/>
              <a:gd name="connsiteY2" fmla="*/ 3012629 h 5238772"/>
              <a:gd name="connsiteX3" fmla="*/ 814532 w 4172420"/>
              <a:gd name="connsiteY3" fmla="*/ 5238772 h 5238772"/>
              <a:gd name="connsiteX4" fmla="*/ 0 w 4172420"/>
              <a:gd name="connsiteY4" fmla="*/ 5238772 h 5238772"/>
              <a:gd name="connsiteX5" fmla="*/ 1491570 w 4172420"/>
              <a:gd name="connsiteY5" fmla="*/ 1588828 h 5238772"/>
              <a:gd name="connsiteX6" fmla="*/ 3294107 w 4172420"/>
              <a:gd name="connsiteY6" fmla="*/ 0 h 523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420" h="5238772">
                <a:moveTo>
                  <a:pt x="3294107" y="0"/>
                </a:moveTo>
                <a:lnTo>
                  <a:pt x="4172420" y="0"/>
                </a:lnTo>
                <a:cubicBezTo>
                  <a:pt x="4172420" y="0"/>
                  <a:pt x="3040715" y="2769298"/>
                  <a:pt x="2941442" y="3012629"/>
                </a:cubicBezTo>
                <a:cubicBezTo>
                  <a:pt x="2412818" y="4306340"/>
                  <a:pt x="2042779" y="5238772"/>
                  <a:pt x="814532" y="5238772"/>
                </a:cubicBezTo>
                <a:lnTo>
                  <a:pt x="0" y="5238772"/>
                </a:lnTo>
                <a:cubicBezTo>
                  <a:pt x="0" y="5238772"/>
                  <a:pt x="1383858" y="1852724"/>
                  <a:pt x="1491570" y="1588828"/>
                </a:cubicBezTo>
                <a:cubicBezTo>
                  <a:pt x="1762086" y="927726"/>
                  <a:pt x="2384772" y="0"/>
                  <a:pt x="329410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F0B1AD3-C3A6-46C2-AFE9-EACF16A24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8" y="491221"/>
            <a:ext cx="2565741" cy="58933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B16B48A4-BDBA-4D25-B867-0761CF4906C3}"/>
              </a:ext>
            </a:extLst>
          </p:cNvPr>
          <p:cNvSpPr txBox="1"/>
          <p:nvPr/>
        </p:nvSpPr>
        <p:spPr>
          <a:xfrm>
            <a:off x="8889356" y="6407026"/>
            <a:ext cx="2031180" cy="22762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agence nationale d'appui à la performance </a:t>
            </a:r>
            <a:b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</a:br>
            <a:r>
              <a:rPr kumimoji="0" lang="fr-FR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des établissements de santé et médico-sociaux</a:t>
            </a:r>
          </a:p>
        </p:txBody>
      </p:sp>
      <p:pic>
        <p:nvPicPr>
          <p:cNvPr id="5" name="Image 8">
            <a:extLst>
              <a:ext uri="{FF2B5EF4-FFF2-40B4-BE49-F238E27FC236}">
                <a16:creationId xmlns:a16="http://schemas.microsoft.com/office/drawing/2014/main" id="{08BBF3AB-49F7-4033-BD9A-F720C1D39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560" y="5949280"/>
            <a:ext cx="864097" cy="783659"/>
          </a:xfrm>
          <a:prstGeom prst="rect">
            <a:avLst/>
          </a:prstGeom>
        </p:spPr>
      </p:pic>
      <p:cxnSp>
        <p:nvCxnSpPr>
          <p:cNvPr id="6" name="Connecteur droit 25">
            <a:extLst>
              <a:ext uri="{FF2B5EF4-FFF2-40B4-BE49-F238E27FC236}">
                <a16:creationId xmlns:a16="http://schemas.microsoft.com/office/drawing/2014/main" id="{1567917E-5A60-4A04-8C26-8F63A4F3447A}"/>
              </a:ext>
            </a:extLst>
          </p:cNvPr>
          <p:cNvCxnSpPr>
            <a:cxnSpLocks/>
          </p:cNvCxnSpPr>
          <p:nvPr/>
        </p:nvCxnSpPr>
        <p:spPr>
          <a:xfrm>
            <a:off x="11064552" y="6047566"/>
            <a:ext cx="0" cy="5870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26">
            <a:extLst>
              <a:ext uri="{FF2B5EF4-FFF2-40B4-BE49-F238E27FC236}">
                <a16:creationId xmlns:a16="http://schemas.microsoft.com/office/drawing/2014/main" id="{64E34AD3-B995-456F-BDB2-3DC1823DB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147" y="2867539"/>
            <a:ext cx="6321213" cy="5355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defRPr lang="fr-FR" sz="3200" b="0" kern="1200" cap="all" baseline="0" dirty="0">
                <a:ln w="12700"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88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0589655-D4B2-9A4A-8221-04D28E3D764B}"/>
              </a:ext>
            </a:extLst>
          </p:cNvPr>
          <p:cNvSpPr txBox="1"/>
          <p:nvPr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9885D5A-ACC2-2F4C-A12C-6DC36C071221}"/>
              </a:ext>
            </a:extLst>
          </p:cNvPr>
          <p:cNvCxnSpPr>
            <a:cxnSpLocks/>
          </p:cNvCxnSpPr>
          <p:nvPr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1CF9DD-B9A1-4250-840C-81086B61A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372784"/>
            <a:ext cx="1968759" cy="452208"/>
          </a:xfrm>
          <a:prstGeom prst="rect">
            <a:avLst/>
          </a:prstGeom>
        </p:spPr>
      </p:pic>
      <p:sp>
        <p:nvSpPr>
          <p:cNvPr id="7" name="Graphique 21">
            <a:extLst>
              <a:ext uri="{FF2B5EF4-FFF2-40B4-BE49-F238E27FC236}">
                <a16:creationId xmlns:a16="http://schemas.microsoft.com/office/drawing/2014/main" id="{41FF4899-8383-4162-9B01-D3E4CD926CB2}"/>
              </a:ext>
            </a:extLst>
          </p:cNvPr>
          <p:cNvSpPr>
            <a:spLocks noChangeAspect="1"/>
          </p:cNvSpPr>
          <p:nvPr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8" name="Graphique 21">
            <a:extLst>
              <a:ext uri="{FF2B5EF4-FFF2-40B4-BE49-F238E27FC236}">
                <a16:creationId xmlns:a16="http://schemas.microsoft.com/office/drawing/2014/main" id="{6F802AD8-1580-44F0-AD83-8237FB17A202}"/>
              </a:ext>
            </a:extLst>
          </p:cNvPr>
          <p:cNvSpPr>
            <a:spLocks noChangeAspect="1"/>
          </p:cNvSpPr>
          <p:nvPr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AC14BB4-B333-41E3-9BE9-0C9654B9CE0B}"/>
              </a:ext>
            </a:extLst>
          </p:cNvPr>
          <p:cNvSpPr txBox="1">
            <a:spLocks/>
          </p:cNvSpPr>
          <p:nvPr/>
        </p:nvSpPr>
        <p:spPr>
          <a:xfrm>
            <a:off x="325951" y="3237922"/>
            <a:ext cx="48931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CF0C3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gradFill>
                  <a:gsLst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SOMMAIRE</a:t>
            </a:r>
          </a:p>
        </p:txBody>
      </p:sp>
      <p:cxnSp>
        <p:nvCxnSpPr>
          <p:cNvPr id="10" name="Connecteur droit 24">
            <a:extLst>
              <a:ext uri="{FF2B5EF4-FFF2-40B4-BE49-F238E27FC236}">
                <a16:creationId xmlns:a16="http://schemas.microsoft.com/office/drawing/2014/main" id="{F66F99E6-82CC-4F80-B00C-582F4CCA2482}"/>
              </a:ext>
            </a:extLst>
          </p:cNvPr>
          <p:cNvCxnSpPr>
            <a:cxnSpLocks/>
          </p:cNvCxnSpPr>
          <p:nvPr/>
        </p:nvCxnSpPr>
        <p:spPr>
          <a:xfrm>
            <a:off x="6096000" y="-53788"/>
            <a:ext cx="0" cy="6911788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66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1.45833E-6 0.075 " pathEditMode="relative" rAng="0" ptsTypes="AA">
                                      <p:cBhvr>
                                        <p:cTn id="9" dur="10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aphique 21">
            <a:extLst>
              <a:ext uri="{FF2B5EF4-FFF2-40B4-BE49-F238E27FC236}">
                <a16:creationId xmlns:a16="http://schemas.microsoft.com/office/drawing/2014/main" id="{B64E14EF-B6FE-40B5-A978-1155EB151DB9}"/>
              </a:ext>
            </a:extLst>
          </p:cNvPr>
          <p:cNvSpPr>
            <a:spLocks noChangeAspect="1"/>
          </p:cNvSpPr>
          <p:nvPr/>
        </p:nvSpPr>
        <p:spPr>
          <a:xfrm rot="14625068" flipH="1">
            <a:off x="1414958" y="3024151"/>
            <a:ext cx="6377152" cy="1760826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rgbClr val="F0F1F7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5E68A08-F069-444B-AB70-B72B59AE5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8890" y="3432087"/>
            <a:ext cx="3616325" cy="341632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>
              <a:buFontTx/>
              <a:buBlip>
                <a:blip r:embed="rId2"/>
              </a:buBlip>
              <a:defRPr lang="fr-FR"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 section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589655-D4B2-9A4A-8221-04D28E3D764B}"/>
              </a:ext>
            </a:extLst>
          </p:cNvPr>
          <p:cNvSpPr txBox="1"/>
          <p:nvPr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9885D5A-ACC2-2F4C-A12C-6DC36C071221}"/>
              </a:ext>
            </a:extLst>
          </p:cNvPr>
          <p:cNvCxnSpPr>
            <a:cxnSpLocks/>
          </p:cNvCxnSpPr>
          <p:nvPr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1CF9DD-B9A1-4250-840C-81086B61A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372784"/>
            <a:ext cx="1968759" cy="452208"/>
          </a:xfrm>
          <a:prstGeom prst="rect">
            <a:avLst/>
          </a:prstGeom>
        </p:spPr>
      </p:pic>
      <p:sp>
        <p:nvSpPr>
          <p:cNvPr id="7" name="Graphique 21">
            <a:extLst>
              <a:ext uri="{FF2B5EF4-FFF2-40B4-BE49-F238E27FC236}">
                <a16:creationId xmlns:a16="http://schemas.microsoft.com/office/drawing/2014/main" id="{41FF4899-8383-4162-9B01-D3E4CD926CB2}"/>
              </a:ext>
            </a:extLst>
          </p:cNvPr>
          <p:cNvSpPr>
            <a:spLocks noChangeAspect="1"/>
          </p:cNvSpPr>
          <p:nvPr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8" name="Graphique 21">
            <a:extLst>
              <a:ext uri="{FF2B5EF4-FFF2-40B4-BE49-F238E27FC236}">
                <a16:creationId xmlns:a16="http://schemas.microsoft.com/office/drawing/2014/main" id="{6F802AD8-1580-44F0-AD83-8237FB17A202}"/>
              </a:ext>
            </a:extLst>
          </p:cNvPr>
          <p:cNvSpPr>
            <a:spLocks noChangeAspect="1"/>
          </p:cNvSpPr>
          <p:nvPr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157AF-A66B-4F80-A48E-B75D368B8F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40113" y="3010841"/>
            <a:ext cx="5311775" cy="424732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buNone/>
              <a:defRPr lang="fr-FR" sz="2400" b="1" kern="1200" cap="all" baseline="0" dirty="0">
                <a:ln w="12700">
                  <a:noFill/>
                </a:ln>
                <a:gradFill>
                  <a:gsLst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NOM DE LA SECTION</a:t>
            </a:r>
          </a:p>
        </p:txBody>
      </p:sp>
    </p:spTree>
    <p:extLst>
      <p:ext uri="{BB962C8B-B14F-4D97-AF65-F5344CB8AC3E}">
        <p14:creationId xmlns:p14="http://schemas.microsoft.com/office/powerpoint/2010/main" val="148992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+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0589655-D4B2-9A4A-8221-04D28E3D764B}"/>
              </a:ext>
            </a:extLst>
          </p:cNvPr>
          <p:cNvSpPr txBox="1"/>
          <p:nvPr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C9885D5A-ACC2-2F4C-A12C-6DC36C071221}"/>
              </a:ext>
            </a:extLst>
          </p:cNvPr>
          <p:cNvCxnSpPr>
            <a:cxnSpLocks/>
          </p:cNvCxnSpPr>
          <p:nvPr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71CF9DD-B9A1-4250-840C-81086B61A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372784"/>
            <a:ext cx="1968759" cy="452208"/>
          </a:xfrm>
          <a:prstGeom prst="rect">
            <a:avLst/>
          </a:prstGeom>
        </p:spPr>
      </p:pic>
      <p:sp>
        <p:nvSpPr>
          <p:cNvPr id="7" name="Graphique 21">
            <a:extLst>
              <a:ext uri="{FF2B5EF4-FFF2-40B4-BE49-F238E27FC236}">
                <a16:creationId xmlns:a16="http://schemas.microsoft.com/office/drawing/2014/main" id="{41FF4899-8383-4162-9B01-D3E4CD926CB2}"/>
              </a:ext>
            </a:extLst>
          </p:cNvPr>
          <p:cNvSpPr>
            <a:spLocks noChangeAspect="1"/>
          </p:cNvSpPr>
          <p:nvPr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8" name="Graphique 21">
            <a:extLst>
              <a:ext uri="{FF2B5EF4-FFF2-40B4-BE49-F238E27FC236}">
                <a16:creationId xmlns:a16="http://schemas.microsoft.com/office/drawing/2014/main" id="{6F802AD8-1580-44F0-AD83-8237FB17A202}"/>
              </a:ext>
            </a:extLst>
          </p:cNvPr>
          <p:cNvSpPr>
            <a:spLocks noChangeAspect="1"/>
          </p:cNvSpPr>
          <p:nvPr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58A3A-61D3-4362-9194-9693EA5D24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7041" y="1958975"/>
            <a:ext cx="5898197" cy="12629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000" indent="-228600">
              <a:spcBef>
                <a:spcPts val="80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2EBC60-7E07-481E-B1A7-6F2333CD80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472" y="1434171"/>
            <a:ext cx="4072297" cy="4941641"/>
          </a:xfrm>
          <a:custGeom>
            <a:avLst/>
            <a:gdLst>
              <a:gd name="connsiteX0" fmla="*/ 678730 w 4072297"/>
              <a:gd name="connsiteY0" fmla="*/ 0 h 4941641"/>
              <a:gd name="connsiteX1" fmla="*/ 4072297 w 4072297"/>
              <a:gd name="connsiteY1" fmla="*/ 0 h 4941641"/>
              <a:gd name="connsiteX2" fmla="*/ 4072297 w 4072297"/>
              <a:gd name="connsiteY2" fmla="*/ 4262911 h 4941641"/>
              <a:gd name="connsiteX3" fmla="*/ 3393567 w 4072297"/>
              <a:gd name="connsiteY3" fmla="*/ 4941641 h 4941641"/>
              <a:gd name="connsiteX4" fmla="*/ 0 w 4072297"/>
              <a:gd name="connsiteY4" fmla="*/ 4941641 h 4941641"/>
              <a:gd name="connsiteX5" fmla="*/ 0 w 4072297"/>
              <a:gd name="connsiteY5" fmla="*/ 678730 h 4941641"/>
              <a:gd name="connsiteX6" fmla="*/ 678730 w 4072297"/>
              <a:gd name="connsiteY6" fmla="*/ 0 h 494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2297" h="4941641">
                <a:moveTo>
                  <a:pt x="678730" y="0"/>
                </a:moveTo>
                <a:lnTo>
                  <a:pt x="4072297" y="0"/>
                </a:lnTo>
                <a:lnTo>
                  <a:pt x="4072297" y="4262911"/>
                </a:lnTo>
                <a:cubicBezTo>
                  <a:pt x="4072297" y="4637763"/>
                  <a:pt x="3768419" y="4941641"/>
                  <a:pt x="3393567" y="4941641"/>
                </a:cubicBezTo>
                <a:lnTo>
                  <a:pt x="0" y="4941641"/>
                </a:lnTo>
                <a:lnTo>
                  <a:pt x="0" y="678730"/>
                </a:lnTo>
                <a:cubicBezTo>
                  <a:pt x="0" y="303878"/>
                  <a:pt x="303878" y="0"/>
                  <a:pt x="67873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192136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94C270CA-2FC5-4930-8F6D-20E940992B1E}"/>
              </a:ext>
            </a:extLst>
          </p:cNvPr>
          <p:cNvSpPr txBox="1"/>
          <p:nvPr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4" name="Connecteur droit 2">
            <a:extLst>
              <a:ext uri="{FF2B5EF4-FFF2-40B4-BE49-F238E27FC236}">
                <a16:creationId xmlns:a16="http://schemas.microsoft.com/office/drawing/2014/main" id="{F6232C45-CF65-4381-A463-7DDB60078079}"/>
              </a:ext>
            </a:extLst>
          </p:cNvPr>
          <p:cNvCxnSpPr>
            <a:cxnSpLocks/>
          </p:cNvCxnSpPr>
          <p:nvPr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9BA80B-A6D3-4731-B9F2-316D3A96D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372784"/>
            <a:ext cx="1968759" cy="452208"/>
          </a:xfrm>
          <a:prstGeom prst="rect">
            <a:avLst/>
          </a:prstGeom>
        </p:spPr>
      </p:pic>
      <p:sp>
        <p:nvSpPr>
          <p:cNvPr id="6" name="Graphique 21">
            <a:extLst>
              <a:ext uri="{FF2B5EF4-FFF2-40B4-BE49-F238E27FC236}">
                <a16:creationId xmlns:a16="http://schemas.microsoft.com/office/drawing/2014/main" id="{00CC6E75-AF57-4B9B-8ABA-F1DBCEBC33E2}"/>
              </a:ext>
            </a:extLst>
          </p:cNvPr>
          <p:cNvSpPr>
            <a:spLocks noChangeAspect="1"/>
          </p:cNvSpPr>
          <p:nvPr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7" name="Graphique 21">
            <a:extLst>
              <a:ext uri="{FF2B5EF4-FFF2-40B4-BE49-F238E27FC236}">
                <a16:creationId xmlns:a16="http://schemas.microsoft.com/office/drawing/2014/main" id="{17B627FF-D2BC-4FB5-B452-2DDF34346238}"/>
              </a:ext>
            </a:extLst>
          </p:cNvPr>
          <p:cNvSpPr>
            <a:spLocks noChangeAspect="1"/>
          </p:cNvSpPr>
          <p:nvPr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92ACB93-0BBA-4BB6-BD57-6D7E9924FA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450" y="1592719"/>
            <a:ext cx="7781869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>
              <a:buFontTx/>
              <a:buBlip>
                <a:blip r:embed="rId3"/>
              </a:buBlip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Bouton d'action : Retour 1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7F3C46D2-76E4-445E-97EB-BE09EC666837}"/>
              </a:ext>
            </a:extLst>
          </p:cNvPr>
          <p:cNvSpPr/>
          <p:nvPr userDrawn="1"/>
        </p:nvSpPr>
        <p:spPr>
          <a:xfrm>
            <a:off x="11694572" y="6479241"/>
            <a:ext cx="458780" cy="369332"/>
          </a:xfrm>
          <a:prstGeom prst="actionButtonReturn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27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94C270CA-2FC5-4930-8F6D-20E940992B1E}"/>
              </a:ext>
            </a:extLst>
          </p:cNvPr>
          <p:cNvSpPr txBox="1"/>
          <p:nvPr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4" name="Connecteur droit 2">
            <a:extLst>
              <a:ext uri="{FF2B5EF4-FFF2-40B4-BE49-F238E27FC236}">
                <a16:creationId xmlns:a16="http://schemas.microsoft.com/office/drawing/2014/main" id="{F6232C45-CF65-4381-A463-7DDB60078079}"/>
              </a:ext>
            </a:extLst>
          </p:cNvPr>
          <p:cNvCxnSpPr>
            <a:cxnSpLocks/>
          </p:cNvCxnSpPr>
          <p:nvPr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359BA80B-A6D3-4731-B9F2-316D3A96D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372784"/>
            <a:ext cx="1968759" cy="452208"/>
          </a:xfrm>
          <a:prstGeom prst="rect">
            <a:avLst/>
          </a:prstGeom>
        </p:spPr>
      </p:pic>
      <p:sp>
        <p:nvSpPr>
          <p:cNvPr id="6" name="Graphique 21">
            <a:extLst>
              <a:ext uri="{FF2B5EF4-FFF2-40B4-BE49-F238E27FC236}">
                <a16:creationId xmlns:a16="http://schemas.microsoft.com/office/drawing/2014/main" id="{00CC6E75-AF57-4B9B-8ABA-F1DBCEBC33E2}"/>
              </a:ext>
            </a:extLst>
          </p:cNvPr>
          <p:cNvSpPr>
            <a:spLocks noChangeAspect="1"/>
          </p:cNvSpPr>
          <p:nvPr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7" name="Graphique 21">
            <a:extLst>
              <a:ext uri="{FF2B5EF4-FFF2-40B4-BE49-F238E27FC236}">
                <a16:creationId xmlns:a16="http://schemas.microsoft.com/office/drawing/2014/main" id="{17B627FF-D2BC-4FB5-B452-2DDF34346238}"/>
              </a:ext>
            </a:extLst>
          </p:cNvPr>
          <p:cNvSpPr>
            <a:spLocks noChangeAspect="1"/>
          </p:cNvSpPr>
          <p:nvPr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cxnSp>
        <p:nvCxnSpPr>
          <p:cNvPr id="9" name="Connecteur droit 3">
            <a:extLst>
              <a:ext uri="{FF2B5EF4-FFF2-40B4-BE49-F238E27FC236}">
                <a16:creationId xmlns:a16="http://schemas.microsoft.com/office/drawing/2014/main" id="{F4538B0B-CA9C-4D93-8954-4646CFFB9DB5}"/>
              </a:ext>
            </a:extLst>
          </p:cNvPr>
          <p:cNvCxnSpPr>
            <a:cxnSpLocks/>
          </p:cNvCxnSpPr>
          <p:nvPr/>
        </p:nvCxnSpPr>
        <p:spPr>
          <a:xfrm>
            <a:off x="2899021" y="455803"/>
            <a:ext cx="0" cy="291678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C85CAE5-15F1-43A8-9439-4D7353E2B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420" y="437834"/>
            <a:ext cx="870204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798882-3941-46C4-8577-F5F45F002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450" y="1592719"/>
            <a:ext cx="7781869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>
              <a:buFontTx/>
              <a:buBlip>
                <a:blip r:embed="rId3"/>
              </a:buBlip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Bouton d'action : Retour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3B90FFA-9C60-47D0-A706-AA8D99FBF6C8}"/>
              </a:ext>
            </a:extLst>
          </p:cNvPr>
          <p:cNvSpPr/>
          <p:nvPr userDrawn="1"/>
        </p:nvSpPr>
        <p:spPr>
          <a:xfrm>
            <a:off x="11694572" y="6479241"/>
            <a:ext cx="458780" cy="369332"/>
          </a:xfrm>
          <a:prstGeom prst="actionButtonReturn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682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d 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41CC9C2-4C3F-400B-832B-CCAA0A4FD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" y="372784"/>
            <a:ext cx="1968759" cy="452208"/>
          </a:xfrm>
          <a:prstGeom prst="rect">
            <a:avLst/>
          </a:prstGeom>
        </p:spPr>
      </p:pic>
      <p:sp>
        <p:nvSpPr>
          <p:cNvPr id="3" name="ZoneTexte 1">
            <a:extLst>
              <a:ext uri="{FF2B5EF4-FFF2-40B4-BE49-F238E27FC236}">
                <a16:creationId xmlns:a16="http://schemas.microsoft.com/office/drawing/2014/main" id="{E8FD7AFE-2C90-42CD-B3A5-296A3114F73B}"/>
              </a:ext>
            </a:extLst>
          </p:cNvPr>
          <p:cNvSpPr txBox="1"/>
          <p:nvPr/>
        </p:nvSpPr>
        <p:spPr>
          <a:xfrm>
            <a:off x="11445210" y="6229618"/>
            <a:ext cx="458780" cy="29238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1200">
                <a:solidFill>
                  <a:srgbClr val="BE1811"/>
                </a:solidFill>
                <a:latin typeface="Montserrat Light" panose="00000400000000000000" pitchFamily="50" charset="0"/>
                <a:ea typeface="Roboto Light" panose="02000000000000000000" pitchFamily="2" charset="0"/>
              </a:defRPr>
            </a:lvl1pPr>
          </a:lstStyle>
          <a:p>
            <a:fld id="{8B86D909-F2F8-4F2B-9669-9225C59A19F4}" type="slidenum">
              <a:rPr lang="fr-FR" sz="1300">
                <a:solidFill>
                  <a:schemeClr val="accent1"/>
                </a:solidFill>
                <a:latin typeface="Ubuntu Light" panose="020B0304030602030204" pitchFamily="34" charset="0"/>
              </a:rPr>
              <a:pPr/>
              <a:t>‹N°›</a:t>
            </a:fld>
            <a:endParaRPr lang="fr-FR" sz="1300">
              <a:solidFill>
                <a:schemeClr val="accent1"/>
              </a:solidFill>
              <a:latin typeface="Ubuntu Light" panose="020B0304030602030204" pitchFamily="34" charset="0"/>
            </a:endParaRPr>
          </a:p>
        </p:txBody>
      </p:sp>
      <p:cxnSp>
        <p:nvCxnSpPr>
          <p:cNvPr id="4" name="Connecteur droit 2">
            <a:extLst>
              <a:ext uri="{FF2B5EF4-FFF2-40B4-BE49-F238E27FC236}">
                <a16:creationId xmlns:a16="http://schemas.microsoft.com/office/drawing/2014/main" id="{E4443B20-80D0-4769-AE2F-D5B451B8D9DC}"/>
              </a:ext>
            </a:extLst>
          </p:cNvPr>
          <p:cNvCxnSpPr>
            <a:cxnSpLocks/>
          </p:cNvCxnSpPr>
          <p:nvPr/>
        </p:nvCxnSpPr>
        <p:spPr>
          <a:xfrm>
            <a:off x="11065238" y="6375812"/>
            <a:ext cx="360000" cy="0"/>
          </a:xfrm>
          <a:prstGeom prst="line">
            <a:avLst/>
          </a:prstGeom>
          <a:ln w="444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raphique 21">
            <a:extLst>
              <a:ext uri="{FF2B5EF4-FFF2-40B4-BE49-F238E27FC236}">
                <a16:creationId xmlns:a16="http://schemas.microsoft.com/office/drawing/2014/main" id="{25E82457-1F53-4143-A1B4-9C39BEBEF7E1}"/>
              </a:ext>
            </a:extLst>
          </p:cNvPr>
          <p:cNvSpPr>
            <a:spLocks noChangeAspect="1"/>
          </p:cNvSpPr>
          <p:nvPr/>
        </p:nvSpPr>
        <p:spPr>
          <a:xfrm flipH="1">
            <a:off x="-325952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6" name="Graphique 21">
            <a:extLst>
              <a:ext uri="{FF2B5EF4-FFF2-40B4-BE49-F238E27FC236}">
                <a16:creationId xmlns:a16="http://schemas.microsoft.com/office/drawing/2014/main" id="{B8B54531-9C73-41E6-B363-0BBDCD052739}"/>
              </a:ext>
            </a:extLst>
          </p:cNvPr>
          <p:cNvSpPr>
            <a:spLocks noChangeAspect="1"/>
          </p:cNvSpPr>
          <p:nvPr/>
        </p:nvSpPr>
        <p:spPr>
          <a:xfrm flipH="1">
            <a:off x="11866048" y="3339000"/>
            <a:ext cx="651903" cy="180000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chemeClr val="accent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7" name="Graphique 21">
            <a:extLst>
              <a:ext uri="{FF2B5EF4-FFF2-40B4-BE49-F238E27FC236}">
                <a16:creationId xmlns:a16="http://schemas.microsoft.com/office/drawing/2014/main" id="{06BBBC0D-06E0-4139-92BF-D8DD3FB37244}"/>
              </a:ext>
            </a:extLst>
          </p:cNvPr>
          <p:cNvSpPr>
            <a:spLocks noChangeAspect="1"/>
          </p:cNvSpPr>
          <p:nvPr/>
        </p:nvSpPr>
        <p:spPr>
          <a:xfrm rot="14625068" flipH="1">
            <a:off x="1414958" y="3024151"/>
            <a:ext cx="6377152" cy="1760826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rgbClr val="F0F1F7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9" name="Graphique 21">
            <a:extLst>
              <a:ext uri="{FF2B5EF4-FFF2-40B4-BE49-F238E27FC236}">
                <a16:creationId xmlns:a16="http://schemas.microsoft.com/office/drawing/2014/main" id="{4E5B85FA-E7E0-4D2B-8813-913C42D5F181}"/>
              </a:ext>
            </a:extLst>
          </p:cNvPr>
          <p:cNvSpPr>
            <a:spLocks noChangeAspect="1"/>
          </p:cNvSpPr>
          <p:nvPr/>
        </p:nvSpPr>
        <p:spPr>
          <a:xfrm rot="14625068" flipH="1">
            <a:off x="2439504" y="3389341"/>
            <a:ext cx="2219555" cy="612852"/>
          </a:xfrm>
          <a:custGeom>
            <a:avLst/>
            <a:gdLst>
              <a:gd name="connsiteX0" fmla="*/ 556811 w 556811"/>
              <a:gd name="connsiteY0" fmla="*/ 153745 h 153744"/>
              <a:gd name="connsiteX1" fmla="*/ 215185 w 556811"/>
              <a:gd name="connsiteY1" fmla="*/ 153745 h 153744"/>
              <a:gd name="connsiteX2" fmla="*/ 0 w 556811"/>
              <a:gd name="connsiteY2" fmla="*/ 0 h 153744"/>
              <a:gd name="connsiteX3" fmla="*/ 341626 w 556811"/>
              <a:gd name="connsiteY3" fmla="*/ 0 h 153744"/>
              <a:gd name="connsiteX4" fmla="*/ 556811 w 556811"/>
              <a:gd name="connsiteY4" fmla="*/ 153745 h 15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811" h="153744">
                <a:moveTo>
                  <a:pt x="556811" y="153745"/>
                </a:moveTo>
                <a:lnTo>
                  <a:pt x="215185" y="153745"/>
                </a:lnTo>
                <a:cubicBezTo>
                  <a:pt x="58153" y="153745"/>
                  <a:pt x="41200" y="76917"/>
                  <a:pt x="0" y="0"/>
                </a:cubicBezTo>
                <a:lnTo>
                  <a:pt x="341626" y="0"/>
                </a:lnTo>
                <a:cubicBezTo>
                  <a:pt x="498658" y="0"/>
                  <a:pt x="515611" y="76828"/>
                  <a:pt x="556811" y="153745"/>
                </a:cubicBezTo>
                <a:close/>
              </a:path>
            </a:pathLst>
          </a:custGeom>
          <a:solidFill>
            <a:srgbClr val="D91F42"/>
          </a:solidFill>
          <a:ln w="9364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latin typeface="Ubuntu" panose="020B0504030602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FC79B09-89A6-43B1-BFA7-3EB39DA99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94318" y="2628036"/>
            <a:ext cx="5066982" cy="142192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None/>
              <a:defRPr lang="fr-FR" sz="3200" b="1" kern="1200" cap="all" baseline="0" dirty="0">
                <a:ln w="12700">
                  <a:noFill/>
                </a:ln>
                <a:gradFill>
                  <a:gsLst>
                    <a:gs pos="45000">
                      <a:schemeClr val="accent2"/>
                    </a:gs>
                    <a:gs pos="100000">
                      <a:schemeClr val="accent3"/>
                    </a:gs>
                  </a:gsLst>
                  <a:lin ang="2700000" scaled="0"/>
                </a:gra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04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1.45833E-6 0.075 " pathEditMode="relative" rAng="0" ptsTypes="AA">
                                      <p:cBhvr>
                                        <p:cTn id="9" dur="10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deau ha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459A96C-1548-440D-A91B-494A680CA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3915" y="1474578"/>
            <a:ext cx="5268310" cy="591316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</a:t>
            </a:r>
            <a:r>
              <a:rPr lang="fr-FR" err="1"/>
              <a:t>arial</a:t>
            </a:r>
            <a:r>
              <a:rPr lang="fr-FR"/>
              <a:t> </a:t>
            </a:r>
            <a:r>
              <a:rPr lang="fr-FR" err="1"/>
              <a:t>bold</a:t>
            </a:r>
            <a:r>
              <a:rPr lang="fr-FR"/>
              <a:t> 38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FE651D-132C-463B-A878-9CCD4BE49B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64244" y="2234388"/>
            <a:ext cx="5499100" cy="11144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CF0C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2438" indent="-2286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2438" indent="-2286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5963" indent="-22860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/>
              <a:t>Niveau 1 intertitre </a:t>
            </a:r>
            <a:r>
              <a:rPr lang="fr-FR" err="1"/>
              <a:t>arial</a:t>
            </a:r>
            <a:r>
              <a:rPr lang="fr-FR"/>
              <a:t> </a:t>
            </a:r>
            <a:r>
              <a:rPr lang="fr-FR" err="1"/>
              <a:t>bold</a:t>
            </a:r>
            <a:r>
              <a:rPr lang="fr-FR"/>
              <a:t> 16</a:t>
            </a:r>
          </a:p>
          <a:p>
            <a:pPr lvl="1"/>
            <a:r>
              <a:rPr lang="fr-FR"/>
              <a:t>Niveau 2 texte courant – </a:t>
            </a:r>
            <a:r>
              <a:rPr lang="fr-FR" err="1"/>
              <a:t>arial</a:t>
            </a:r>
            <a:r>
              <a:rPr lang="fr-FR"/>
              <a:t> 14</a:t>
            </a:r>
          </a:p>
          <a:p>
            <a:pPr lvl="3"/>
            <a:r>
              <a:rPr lang="fr-FR"/>
              <a:t>Niveau 3 texte courant – </a:t>
            </a:r>
            <a:r>
              <a:rPr lang="fr-FR" err="1"/>
              <a:t>arial</a:t>
            </a:r>
            <a:r>
              <a:rPr lang="fr-FR"/>
              <a:t> 12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8A3A103-826D-4F78-B946-220434EAB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1632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0C93A7-F59E-4F9E-A3FE-851A92134EB8}" type="datetimeFigureOut">
              <a:rPr lang="fr-FR" smtClean="0"/>
              <a:pPr/>
              <a:t>05/07/2022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B774327-15AA-4A28-BB7B-C7AF92897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4925" y="61737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39B2659-6F12-4356-87EC-EA19EE767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168" y="61737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B1D971-4EE7-41AF-A79A-00965B6B1F7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99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2FE938-1586-4780-B61A-DD3B60BAB93C}" type="datetime1">
              <a:rPr lang="fr-FR" smtClean="0"/>
              <a:t>05/07/2022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texte/objet doubl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459A96C-1548-440D-A91B-494A680C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33" y="936262"/>
            <a:ext cx="11436428" cy="59131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2"/>
          </p:nvPr>
        </p:nvSpPr>
        <p:spPr>
          <a:xfrm>
            <a:off x="391631" y="1705467"/>
            <a:ext cx="11436428" cy="4646088"/>
          </a:xfrm>
          <a:prstGeom prst="rect">
            <a:avLst/>
          </a:prstGeom>
        </p:spPr>
        <p:txBody>
          <a:bodyPr/>
          <a:lstStyle>
            <a:lvl1pPr>
              <a:defRPr lang="fr-FR" sz="2400" b="1" kern="1200" dirty="0" smtClean="0">
                <a:solidFill>
                  <a:srgbClr val="CF0C3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9900" indent="-285750">
              <a:defRPr lang="fr-FR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200" indent="-285750">
              <a:defRPr lang="fr-FR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6475" indent="-285750">
              <a:defRPr lang="fr-FR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23359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andeau haut +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459A96C-1548-440D-A91B-494A680CA3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5723" y="313467"/>
            <a:ext cx="8442512" cy="44853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Cliquer ici pour ajouter du 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FE651D-132C-463B-A878-9CCD4BE49B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282" y="1255405"/>
            <a:ext cx="11415086" cy="519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2438" indent="-228600"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2438" indent="-228600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5963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fr-FR"/>
              <a:t>Cliquez ici pour ajouter un titre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8A3A103-826D-4F78-B946-220434EAB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1632" y="61737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C93A7-F59E-4F9E-A3FE-851A92134EB8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E0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CE0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B774327-15AA-4A28-BB7B-C7AF92897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44925" y="61737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CE0C3A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Titre du document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39B2659-6F12-4356-87EC-EA19EE767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168" y="61737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1D971-4EE7-41AF-A79A-00965B6B1F7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CE0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CE0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12" hasCustomPrompt="1"/>
          </p:nvPr>
        </p:nvSpPr>
        <p:spPr>
          <a:xfrm>
            <a:off x="391632" y="2115670"/>
            <a:ext cx="11408736" cy="3962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fr-FR"/>
              <a:t>Cliquez ici pour ajouter un texte</a:t>
            </a:r>
          </a:p>
          <a:p>
            <a:pPr lvl="1"/>
            <a:r>
              <a:rPr lang="fr-FR" sz="1800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1816948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C6FFB1-643A-4858-8C2B-373DBD1D1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825" y="2061759"/>
            <a:ext cx="10515600" cy="10092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Titre sur deux lignes: </a:t>
            </a:r>
            <a:br>
              <a:rPr lang="fr-FR"/>
            </a:br>
            <a:r>
              <a:rPr lang="fr-FR" err="1"/>
              <a:t>arial</a:t>
            </a:r>
            <a:r>
              <a:rPr lang="fr-FR"/>
              <a:t> </a:t>
            </a:r>
            <a:r>
              <a:rPr lang="fr-FR" err="1"/>
              <a:t>bold</a:t>
            </a:r>
            <a:r>
              <a:rPr lang="fr-FR"/>
              <a:t> 44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AB846167-B23F-42C0-89DD-2543100DBD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9825" y="3105333"/>
            <a:ext cx="10515600" cy="3236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Sous-titre sur une ligne : </a:t>
            </a:r>
            <a:r>
              <a:rPr lang="fr-FR" err="1"/>
              <a:t>arial</a:t>
            </a:r>
            <a:r>
              <a:rPr lang="fr-FR"/>
              <a:t> 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D23472-EB70-4D10-8815-2C54DA79C9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9825" y="3501925"/>
            <a:ext cx="10515600" cy="457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10 janvier 2019 : </a:t>
            </a:r>
            <a:r>
              <a:rPr lang="fr-FR" err="1"/>
              <a:t>arial</a:t>
            </a:r>
            <a:r>
              <a:rPr lang="fr-FR"/>
              <a:t> 14</a:t>
            </a:r>
          </a:p>
        </p:txBody>
      </p:sp>
    </p:spTree>
    <p:extLst>
      <p:ext uri="{BB962C8B-B14F-4D97-AF65-F5344CB8AC3E}">
        <p14:creationId xmlns:p14="http://schemas.microsoft.com/office/powerpoint/2010/main" val="30178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" dirty="0"/>
              <a:t>Modifiez le style du titre</a:t>
            </a:r>
            <a:endParaRPr lang="en-US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necteur droit 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7CE27EF-4081-4F92-AC85-8FD255C3955B}" type="datetime1">
              <a:rPr lang="fr-FR" smtClean="0"/>
              <a:t>05/07/2022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E52E25-1182-4E86-836C-7D703787597C}" type="datetime1">
              <a:rPr lang="fr-FR" smtClean="0"/>
              <a:t>05/07/2022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7B49E2-AD49-4B10-A213-CF194D4A25A3}" type="datetime1">
              <a:rPr lang="fr-FR" smtClean="0"/>
              <a:t>05/07/2022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FB4F25-64BB-460E-8192-B4AC51BA66FC}" type="datetime1">
              <a:rPr lang="fr-FR" smtClean="0"/>
              <a:t>05/07/2022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D66AC7-6890-4F0E-B000-A39D822B7C00}" type="datetime1">
              <a:rPr lang="fr-FR" smtClean="0"/>
              <a:t>05/07/2022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7B0F5FB-B743-44F1-84BA-99C248DB6023}" type="datetime1">
              <a:rPr lang="fr-FR" smtClean="0"/>
              <a:t>05/07/2022</a:t>
            </a:fld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e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 dirty="0"/>
              <a:t>Cliquez sur l’icône pour ajouter une image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C80E5F3D-7A62-48B1-A43E-C6091B37429D}" type="datetime1">
              <a:rPr lang="fr-FR" smtClean="0"/>
              <a:t>05/07/2022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 du masque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20D9D58-8984-498B-A4DA-61EAC8A72DD8}" type="datetime1">
              <a:rPr lang="fr-FR" smtClean="0"/>
              <a:t>05/07/2022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68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orient="horz" pos="2160">
          <p15:clr>
            <a:srgbClr val="F26B43"/>
          </p15:clr>
        </p15:guide>
        <p15:guide id="17" pos="3840">
          <p15:clr>
            <a:srgbClr val="F26B43"/>
          </p15:clr>
        </p15:guide>
        <p15:guide id="18" pos="1209">
          <p15:clr>
            <a:srgbClr val="F26B43"/>
          </p15:clr>
        </p15:guide>
        <p15:guide id="19" pos="846">
          <p15:clr>
            <a:srgbClr val="F26B43"/>
          </p15:clr>
        </p15:guide>
        <p15:guide id="20" pos="3477">
          <p15:clr>
            <a:srgbClr val="F26B43"/>
          </p15:clr>
        </p15:guide>
        <p15:guide id="21" pos="4203">
          <p15:clr>
            <a:srgbClr val="F26B43"/>
          </p15:clr>
        </p15:guide>
        <p15:guide id="22" pos="6471">
          <p15:clr>
            <a:srgbClr val="F26B43"/>
          </p15:clr>
        </p15:guide>
        <p15:guide id="23" pos="6832">
          <p15:clr>
            <a:srgbClr val="F26B43"/>
          </p15:clr>
        </p15:guide>
        <p15:guide id="24" orient="horz" pos="504">
          <p15:clr>
            <a:srgbClr val="F26B43"/>
          </p15:clr>
        </p15:guide>
        <p15:guide id="25" orient="horz" pos="3382">
          <p15:clr>
            <a:srgbClr val="F26B43"/>
          </p15:clr>
        </p15:guide>
        <p15:guide id="26" orient="horz" pos="3816">
          <p15:clr>
            <a:srgbClr val="F26B43"/>
          </p15:clr>
        </p15:guide>
        <p15:guide id="27" orient="horz" pos="935">
          <p15:clr>
            <a:srgbClr val="F26B43"/>
          </p15:clr>
        </p15:guide>
        <p15:guide id="28" pos="482">
          <p15:clr>
            <a:srgbClr val="F26B43"/>
          </p15:clr>
        </p15:guide>
        <p15:guide id="29" pos="71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microsoft.com/office/2018/10/relationships/comments" Target="../comments/modernComment_5C0_3BAFCF34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view.genial.ly/610bd31ded054b0dcc7f7ed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hyperlink" Target="https://solidarites-sante.gouv.fr/soins-et-maladies/qualite-des-soins-et-pratiques/securite/securite-des-soins-securite-des-patients/article/identitovigilanc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3.png"/><Relationship Id="rId5" Type="http://schemas.openxmlformats.org/officeDocument/2006/relationships/image" Target="../media/image17.png"/><Relationship Id="rId10" Type="http://schemas.openxmlformats.org/officeDocument/2006/relationships/hyperlink" Target="https://grives.sante-paca.fr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www.identito-na.fr/docuthequ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omedit-centre.fr/portail/gallery_files/site/136/2953/5062/10928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dentito-na.fr/docutheque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14.svg"/><Relationship Id="rId5" Type="http://schemas.openxmlformats.org/officeDocument/2006/relationships/image" Target="../media/image27.png"/><Relationship Id="rId10" Type="http://schemas.openxmlformats.org/officeDocument/2006/relationships/image" Target="../media/image13.png"/><Relationship Id="rId4" Type="http://schemas.openxmlformats.org/officeDocument/2006/relationships/image" Target="../media/image26.png"/><Relationship Id="rId9" Type="http://schemas.openxmlformats.org/officeDocument/2006/relationships/hyperlink" Target="https://grives.sante-paca.fr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cecqa.fr/formez-vous/identitovigilance" TargetMode="External"/><Relationship Id="rId3" Type="http://schemas.openxmlformats.org/officeDocument/2006/relationships/hyperlink" Target="https://www.tesis.re/blog/formez-vous-a-lidentitovigilance-en-5-episodes-audio-2565.html" TargetMode="External"/><Relationship Id="rId7" Type="http://schemas.openxmlformats.org/officeDocument/2006/relationships/hyperlink" Target="https://www.ccecqa.fr/node/928" TargetMode="External"/><Relationship Id="rId2" Type="http://schemas.openxmlformats.org/officeDocument/2006/relationships/hyperlink" Target="https://rsqr-hdf.com/formations/identification-du-patient-et-identitovigila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auts-de-france.ars.sante.fr/lidentitovigilance-pour-votre-sante" TargetMode="External"/><Relationship Id="rId11" Type="http://schemas.openxmlformats.org/officeDocument/2006/relationships/hyperlink" Target="https://view.genial.ly/610bd31ded054b0dcc7f7ed2" TargetMode="External"/><Relationship Id="rId5" Type="http://schemas.openxmlformats.org/officeDocument/2006/relationships/hyperlink" Target="https://www.hauts-de-france.ars.sante.fr/lidentitovigilance-au-coeur-de-la-securite-de-nos-soins" TargetMode="External"/><Relationship Id="rId10" Type="http://schemas.openxmlformats.org/officeDocument/2006/relationships/hyperlink" Target="https://grives.sante-paca.fr/wp-content/uploads/2021/07/Catalogue_GRIVES_2021.pdf" TargetMode="External"/><Relationship Id="rId4" Type="http://schemas.openxmlformats.org/officeDocument/2006/relationships/hyperlink" Target="https://services.esante-occitanie.fr/espaces-utilisateurs/identitovigilance/presentation-235-458.html" TargetMode="External"/><Relationship Id="rId9" Type="http://schemas.openxmlformats.org/officeDocument/2006/relationships/hyperlink" Target="http://medhibou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35ECEA2-DF26-45DA-A9BC-E662686FB6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9289" y="3594618"/>
            <a:ext cx="4451032" cy="341632"/>
          </a:xfrm>
        </p:spPr>
        <p:txBody>
          <a:bodyPr/>
          <a:lstStyle/>
          <a:p>
            <a:r>
              <a:rPr lang="fr-FR" dirty="0"/>
              <a:t>Sensibiliser et former les acteurs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150935DC-897F-4A3C-895D-E13AF5B0B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147" y="2424341"/>
            <a:ext cx="6570859" cy="978729"/>
          </a:xfrm>
        </p:spPr>
        <p:txBody>
          <a:bodyPr/>
          <a:lstStyle/>
          <a:p>
            <a:r>
              <a:rPr lang="fr-FR" dirty="0"/>
              <a:t>Catalogue des ressources</a:t>
            </a:r>
          </a:p>
        </p:txBody>
      </p:sp>
      <p:sp>
        <p:nvSpPr>
          <p:cNvPr id="18" name="Graphic 43">
            <a:extLst>
              <a:ext uri="{FF2B5EF4-FFF2-40B4-BE49-F238E27FC236}">
                <a16:creationId xmlns:a16="http://schemas.microsoft.com/office/drawing/2014/main" id="{26E73329-9C02-4C38-8550-A182DD309A94}"/>
              </a:ext>
            </a:extLst>
          </p:cNvPr>
          <p:cNvSpPr/>
          <p:nvPr/>
        </p:nvSpPr>
        <p:spPr>
          <a:xfrm>
            <a:off x="8446163" y="5546880"/>
            <a:ext cx="3745838" cy="420703"/>
          </a:xfrm>
          <a:custGeom>
            <a:avLst/>
            <a:gdLst>
              <a:gd name="connsiteX0" fmla="*/ 1264253 w 1601342"/>
              <a:gd name="connsiteY0" fmla="*/ 0 h 2010594"/>
              <a:gd name="connsiteX1" fmla="*/ 572453 w 1601342"/>
              <a:gd name="connsiteY1" fmla="*/ 609778 h 2010594"/>
              <a:gd name="connsiteX2" fmla="*/ 0 w 1601342"/>
              <a:gd name="connsiteY2" fmla="*/ 2010594 h 2010594"/>
              <a:gd name="connsiteX3" fmla="*/ 312611 w 1601342"/>
              <a:gd name="connsiteY3" fmla="*/ 2010594 h 2010594"/>
              <a:gd name="connsiteX4" fmla="*/ 1128903 w 1601342"/>
              <a:gd name="connsiteY4" fmla="*/ 1156220 h 2010594"/>
              <a:gd name="connsiteX5" fmla="*/ 1601343 w 1601342"/>
              <a:gd name="connsiteY5" fmla="*/ 0 h 20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342" h="2010594">
                <a:moveTo>
                  <a:pt x="1264253" y="0"/>
                </a:moveTo>
                <a:cubicBezTo>
                  <a:pt x="915257" y="0"/>
                  <a:pt x="676275" y="356053"/>
                  <a:pt x="572453" y="609778"/>
                </a:cubicBezTo>
                <a:cubicBezTo>
                  <a:pt x="531114" y="711059"/>
                  <a:pt x="0" y="2010594"/>
                  <a:pt x="0" y="2010594"/>
                </a:cubicBezTo>
                <a:lnTo>
                  <a:pt x="312611" y="2010594"/>
                </a:lnTo>
                <a:cubicBezTo>
                  <a:pt x="784003" y="2010594"/>
                  <a:pt x="926021" y="1652735"/>
                  <a:pt x="1128903" y="1156220"/>
                </a:cubicBezTo>
                <a:cubicBezTo>
                  <a:pt x="1167003" y="1062832"/>
                  <a:pt x="1601343" y="0"/>
                  <a:pt x="1601343" y="0"/>
                </a:cubicBezTo>
                <a:close/>
              </a:path>
            </a:pathLst>
          </a:custGeom>
          <a:solidFill>
            <a:schemeClr val="accent4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42" tIns="57471" rIns="114942" bIns="574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9" name="Graphic 43">
            <a:extLst>
              <a:ext uri="{FF2B5EF4-FFF2-40B4-BE49-F238E27FC236}">
                <a16:creationId xmlns:a16="http://schemas.microsoft.com/office/drawing/2014/main" id="{2B4F37A3-9B76-4C17-98C8-48AB162B4D9C}"/>
              </a:ext>
            </a:extLst>
          </p:cNvPr>
          <p:cNvSpPr/>
          <p:nvPr/>
        </p:nvSpPr>
        <p:spPr>
          <a:xfrm>
            <a:off x="6987232" y="5671127"/>
            <a:ext cx="2978803" cy="296455"/>
          </a:xfrm>
          <a:custGeom>
            <a:avLst/>
            <a:gdLst>
              <a:gd name="connsiteX0" fmla="*/ 1264253 w 1601342"/>
              <a:gd name="connsiteY0" fmla="*/ 0 h 2010594"/>
              <a:gd name="connsiteX1" fmla="*/ 572453 w 1601342"/>
              <a:gd name="connsiteY1" fmla="*/ 609778 h 2010594"/>
              <a:gd name="connsiteX2" fmla="*/ 0 w 1601342"/>
              <a:gd name="connsiteY2" fmla="*/ 2010594 h 2010594"/>
              <a:gd name="connsiteX3" fmla="*/ 312611 w 1601342"/>
              <a:gd name="connsiteY3" fmla="*/ 2010594 h 2010594"/>
              <a:gd name="connsiteX4" fmla="*/ 1128903 w 1601342"/>
              <a:gd name="connsiteY4" fmla="*/ 1156220 h 2010594"/>
              <a:gd name="connsiteX5" fmla="*/ 1601343 w 1601342"/>
              <a:gd name="connsiteY5" fmla="*/ 0 h 20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342" h="2010594">
                <a:moveTo>
                  <a:pt x="1264253" y="0"/>
                </a:moveTo>
                <a:cubicBezTo>
                  <a:pt x="915257" y="0"/>
                  <a:pt x="676275" y="356053"/>
                  <a:pt x="572453" y="609778"/>
                </a:cubicBezTo>
                <a:cubicBezTo>
                  <a:pt x="531114" y="711059"/>
                  <a:pt x="0" y="2010594"/>
                  <a:pt x="0" y="2010594"/>
                </a:cubicBezTo>
                <a:lnTo>
                  <a:pt x="312611" y="2010594"/>
                </a:lnTo>
                <a:cubicBezTo>
                  <a:pt x="784003" y="2010594"/>
                  <a:pt x="926021" y="1652735"/>
                  <a:pt x="1128903" y="1156220"/>
                </a:cubicBezTo>
                <a:cubicBezTo>
                  <a:pt x="1167003" y="1062832"/>
                  <a:pt x="1601343" y="0"/>
                  <a:pt x="1601343" y="0"/>
                </a:cubicBezTo>
                <a:close/>
              </a:path>
            </a:pathLst>
          </a:custGeom>
          <a:solidFill>
            <a:schemeClr val="accent4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42" tIns="57471" rIns="114942" bIns="574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20" name="Graphic 43">
            <a:extLst>
              <a:ext uri="{FF2B5EF4-FFF2-40B4-BE49-F238E27FC236}">
                <a16:creationId xmlns:a16="http://schemas.microsoft.com/office/drawing/2014/main" id="{74FD6CD4-5D2F-485B-B078-1666574A6D81}"/>
              </a:ext>
            </a:extLst>
          </p:cNvPr>
          <p:cNvSpPr/>
          <p:nvPr/>
        </p:nvSpPr>
        <p:spPr>
          <a:xfrm>
            <a:off x="5774384" y="5735782"/>
            <a:ext cx="2195131" cy="231799"/>
          </a:xfrm>
          <a:custGeom>
            <a:avLst/>
            <a:gdLst>
              <a:gd name="connsiteX0" fmla="*/ 1264253 w 1601342"/>
              <a:gd name="connsiteY0" fmla="*/ 0 h 2010594"/>
              <a:gd name="connsiteX1" fmla="*/ 572453 w 1601342"/>
              <a:gd name="connsiteY1" fmla="*/ 609778 h 2010594"/>
              <a:gd name="connsiteX2" fmla="*/ 0 w 1601342"/>
              <a:gd name="connsiteY2" fmla="*/ 2010594 h 2010594"/>
              <a:gd name="connsiteX3" fmla="*/ 312611 w 1601342"/>
              <a:gd name="connsiteY3" fmla="*/ 2010594 h 2010594"/>
              <a:gd name="connsiteX4" fmla="*/ 1128903 w 1601342"/>
              <a:gd name="connsiteY4" fmla="*/ 1156220 h 2010594"/>
              <a:gd name="connsiteX5" fmla="*/ 1601343 w 1601342"/>
              <a:gd name="connsiteY5" fmla="*/ 0 h 20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1342" h="2010594">
                <a:moveTo>
                  <a:pt x="1264253" y="0"/>
                </a:moveTo>
                <a:cubicBezTo>
                  <a:pt x="915257" y="0"/>
                  <a:pt x="676275" y="356053"/>
                  <a:pt x="572453" y="609778"/>
                </a:cubicBezTo>
                <a:cubicBezTo>
                  <a:pt x="531114" y="711059"/>
                  <a:pt x="0" y="2010594"/>
                  <a:pt x="0" y="2010594"/>
                </a:cubicBezTo>
                <a:lnTo>
                  <a:pt x="312611" y="2010594"/>
                </a:lnTo>
                <a:cubicBezTo>
                  <a:pt x="784003" y="2010594"/>
                  <a:pt x="926021" y="1652735"/>
                  <a:pt x="1128903" y="1156220"/>
                </a:cubicBezTo>
                <a:cubicBezTo>
                  <a:pt x="1167003" y="1062832"/>
                  <a:pt x="1601343" y="0"/>
                  <a:pt x="1601343" y="0"/>
                </a:cubicBezTo>
                <a:close/>
              </a:path>
            </a:pathLst>
          </a:custGeom>
          <a:solidFill>
            <a:schemeClr val="accent4">
              <a:lumMod val="9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42" tIns="57471" rIns="114942" bIns="574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6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buntu" panose="020B0504030602030204" pitchFamily="34" charset="0"/>
              <a:ea typeface="+mn-ea"/>
              <a:cs typeface="+mn-cs"/>
            </a:endParaRPr>
          </a:p>
        </p:txBody>
      </p:sp>
      <p:pic>
        <p:nvPicPr>
          <p:cNvPr id="11" name="Espace réservé pour une image  7">
            <a:extLst>
              <a:ext uri="{FF2B5EF4-FFF2-40B4-BE49-F238E27FC236}">
                <a16:creationId xmlns:a16="http://schemas.microsoft.com/office/drawing/2014/main" id="{23874DB3-5149-49B2-9236-6C49141EC6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1" r="25212" b="3202"/>
          <a:stretch/>
        </p:blipFill>
        <p:spPr>
          <a:xfrm>
            <a:off x="8446162" y="1981142"/>
            <a:ext cx="3374518" cy="3986441"/>
          </a:xfrm>
          <a:custGeom>
            <a:avLst/>
            <a:gdLst>
              <a:gd name="connsiteX0" fmla="*/ 3294107 w 4172420"/>
              <a:gd name="connsiteY0" fmla="*/ 0 h 5238772"/>
              <a:gd name="connsiteX1" fmla="*/ 4172420 w 4172420"/>
              <a:gd name="connsiteY1" fmla="*/ 0 h 5238772"/>
              <a:gd name="connsiteX2" fmla="*/ 2941442 w 4172420"/>
              <a:gd name="connsiteY2" fmla="*/ 3012629 h 5238772"/>
              <a:gd name="connsiteX3" fmla="*/ 814532 w 4172420"/>
              <a:gd name="connsiteY3" fmla="*/ 5238772 h 5238772"/>
              <a:gd name="connsiteX4" fmla="*/ 0 w 4172420"/>
              <a:gd name="connsiteY4" fmla="*/ 5238772 h 5238772"/>
              <a:gd name="connsiteX5" fmla="*/ 1491570 w 4172420"/>
              <a:gd name="connsiteY5" fmla="*/ 1588828 h 5238772"/>
              <a:gd name="connsiteX6" fmla="*/ 3294107 w 4172420"/>
              <a:gd name="connsiteY6" fmla="*/ 0 h 523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420" h="5238772">
                <a:moveTo>
                  <a:pt x="3294107" y="0"/>
                </a:moveTo>
                <a:lnTo>
                  <a:pt x="4172420" y="0"/>
                </a:lnTo>
                <a:cubicBezTo>
                  <a:pt x="4172420" y="0"/>
                  <a:pt x="3040715" y="2769298"/>
                  <a:pt x="2941442" y="3012629"/>
                </a:cubicBezTo>
                <a:cubicBezTo>
                  <a:pt x="2412818" y="4306340"/>
                  <a:pt x="2042779" y="5238772"/>
                  <a:pt x="814532" y="5238772"/>
                </a:cubicBezTo>
                <a:lnTo>
                  <a:pt x="0" y="5238772"/>
                </a:lnTo>
                <a:cubicBezTo>
                  <a:pt x="0" y="5238772"/>
                  <a:pt x="1383858" y="1852724"/>
                  <a:pt x="1491570" y="1588828"/>
                </a:cubicBezTo>
                <a:cubicBezTo>
                  <a:pt x="1762086" y="927726"/>
                  <a:pt x="2384772" y="0"/>
                  <a:pt x="3294107" y="0"/>
                </a:cubicBezTo>
                <a:close/>
              </a:path>
            </a:pathLst>
          </a:custGeom>
        </p:spPr>
      </p:pic>
      <p:pic>
        <p:nvPicPr>
          <p:cNvPr id="13" name="Espace réservé pour une image  7" descr="Un groupe de figurines en bois multicolores en forme de bâtons">
            <a:extLst>
              <a:ext uri="{FF2B5EF4-FFF2-40B4-BE49-F238E27FC236}">
                <a16:creationId xmlns:a16="http://schemas.microsoft.com/office/drawing/2014/main" id="{0DD77FA2-8067-4B54-8D90-F6E274F09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r="22381"/>
          <a:stretch/>
        </p:blipFill>
        <p:spPr>
          <a:xfrm>
            <a:off x="6987232" y="2789382"/>
            <a:ext cx="2531967" cy="3178201"/>
          </a:xfrm>
          <a:custGeom>
            <a:avLst/>
            <a:gdLst>
              <a:gd name="connsiteX0" fmla="*/ 3294107 w 4172420"/>
              <a:gd name="connsiteY0" fmla="*/ 0 h 5238772"/>
              <a:gd name="connsiteX1" fmla="*/ 4172420 w 4172420"/>
              <a:gd name="connsiteY1" fmla="*/ 0 h 5238772"/>
              <a:gd name="connsiteX2" fmla="*/ 2941442 w 4172420"/>
              <a:gd name="connsiteY2" fmla="*/ 3012629 h 5238772"/>
              <a:gd name="connsiteX3" fmla="*/ 814532 w 4172420"/>
              <a:gd name="connsiteY3" fmla="*/ 5238772 h 5238772"/>
              <a:gd name="connsiteX4" fmla="*/ 0 w 4172420"/>
              <a:gd name="connsiteY4" fmla="*/ 5238772 h 5238772"/>
              <a:gd name="connsiteX5" fmla="*/ 1491570 w 4172420"/>
              <a:gd name="connsiteY5" fmla="*/ 1588828 h 5238772"/>
              <a:gd name="connsiteX6" fmla="*/ 3294107 w 4172420"/>
              <a:gd name="connsiteY6" fmla="*/ 0 h 523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420" h="5238772">
                <a:moveTo>
                  <a:pt x="3294107" y="0"/>
                </a:moveTo>
                <a:lnTo>
                  <a:pt x="4172420" y="0"/>
                </a:lnTo>
                <a:cubicBezTo>
                  <a:pt x="4172420" y="0"/>
                  <a:pt x="3040715" y="2769298"/>
                  <a:pt x="2941442" y="3012629"/>
                </a:cubicBezTo>
                <a:cubicBezTo>
                  <a:pt x="2412818" y="4306340"/>
                  <a:pt x="2042779" y="5238772"/>
                  <a:pt x="814532" y="5238772"/>
                </a:cubicBezTo>
                <a:lnTo>
                  <a:pt x="0" y="5238772"/>
                </a:lnTo>
                <a:cubicBezTo>
                  <a:pt x="0" y="5238772"/>
                  <a:pt x="1383858" y="1852724"/>
                  <a:pt x="1491570" y="1588828"/>
                </a:cubicBezTo>
                <a:cubicBezTo>
                  <a:pt x="1762086" y="927726"/>
                  <a:pt x="2384772" y="0"/>
                  <a:pt x="3294107" y="0"/>
                </a:cubicBezTo>
                <a:close/>
              </a:path>
            </a:pathLst>
          </a:custGeom>
        </p:spPr>
      </p:pic>
      <p:pic>
        <p:nvPicPr>
          <p:cNvPr id="17" name="Espace réservé pour une image  7" descr="Homme d'affaires regardant une tablette">
            <a:extLst>
              <a:ext uri="{FF2B5EF4-FFF2-40B4-BE49-F238E27FC236}">
                <a16:creationId xmlns:a16="http://schemas.microsoft.com/office/drawing/2014/main" id="{23C81EBA-600C-41CD-BB79-A669E5B085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4" r="31718"/>
          <a:stretch/>
        </p:blipFill>
        <p:spPr>
          <a:xfrm>
            <a:off x="5774384" y="3592946"/>
            <a:ext cx="1891795" cy="2374637"/>
          </a:xfrm>
          <a:custGeom>
            <a:avLst/>
            <a:gdLst>
              <a:gd name="connsiteX0" fmla="*/ 3294107 w 4172420"/>
              <a:gd name="connsiteY0" fmla="*/ 0 h 5238772"/>
              <a:gd name="connsiteX1" fmla="*/ 4172420 w 4172420"/>
              <a:gd name="connsiteY1" fmla="*/ 0 h 5238772"/>
              <a:gd name="connsiteX2" fmla="*/ 2941442 w 4172420"/>
              <a:gd name="connsiteY2" fmla="*/ 3012629 h 5238772"/>
              <a:gd name="connsiteX3" fmla="*/ 814532 w 4172420"/>
              <a:gd name="connsiteY3" fmla="*/ 5238772 h 5238772"/>
              <a:gd name="connsiteX4" fmla="*/ 0 w 4172420"/>
              <a:gd name="connsiteY4" fmla="*/ 5238772 h 5238772"/>
              <a:gd name="connsiteX5" fmla="*/ 1491570 w 4172420"/>
              <a:gd name="connsiteY5" fmla="*/ 1588828 h 5238772"/>
              <a:gd name="connsiteX6" fmla="*/ 3294107 w 4172420"/>
              <a:gd name="connsiteY6" fmla="*/ 0 h 523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2420" h="5238772">
                <a:moveTo>
                  <a:pt x="3294107" y="0"/>
                </a:moveTo>
                <a:lnTo>
                  <a:pt x="4172420" y="0"/>
                </a:lnTo>
                <a:cubicBezTo>
                  <a:pt x="4172420" y="0"/>
                  <a:pt x="3040715" y="2769298"/>
                  <a:pt x="2941442" y="3012629"/>
                </a:cubicBezTo>
                <a:cubicBezTo>
                  <a:pt x="2412818" y="4306340"/>
                  <a:pt x="2042779" y="5238772"/>
                  <a:pt x="814532" y="5238772"/>
                </a:cubicBezTo>
                <a:lnTo>
                  <a:pt x="0" y="5238772"/>
                </a:lnTo>
                <a:cubicBezTo>
                  <a:pt x="0" y="5238772"/>
                  <a:pt x="1383858" y="1852724"/>
                  <a:pt x="1491570" y="1588828"/>
                </a:cubicBezTo>
                <a:cubicBezTo>
                  <a:pt x="1762086" y="927726"/>
                  <a:pt x="2384772" y="0"/>
                  <a:pt x="329410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1377588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5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fr" dirty="0"/>
              <a:t>Questionnaires et quizz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73D59A-87E2-41BE-8C8C-9EA0773FC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60" t="19444" r="36562" b="9370"/>
          <a:stretch/>
        </p:blipFill>
        <p:spPr>
          <a:xfrm>
            <a:off x="1425756" y="1727940"/>
            <a:ext cx="2343150" cy="34021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BEC4952-BC83-4C1A-B49F-DA3BBCD40F6C}"/>
              </a:ext>
            </a:extLst>
          </p:cNvPr>
          <p:cNvSpPr txBox="1"/>
          <p:nvPr/>
        </p:nvSpPr>
        <p:spPr>
          <a:xfrm>
            <a:off x="971685" y="5243272"/>
            <a:ext cx="325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Questionnaire à destination des professionnels d’EHPAD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19651EE-0A7E-408A-8852-D80AEC0651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9" t="6857" r="3786" b="4635"/>
          <a:stretch/>
        </p:blipFill>
        <p:spPr>
          <a:xfrm>
            <a:off x="6348549" y="1820551"/>
            <a:ext cx="4563291" cy="246177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00F4FA5-4C57-4D01-B7E4-0BF69AD6363C}"/>
              </a:ext>
            </a:extLst>
          </p:cNvPr>
          <p:cNvSpPr txBox="1"/>
          <p:nvPr/>
        </p:nvSpPr>
        <p:spPr>
          <a:xfrm>
            <a:off x="971685" y="5879704"/>
            <a:ext cx="3251291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hlinkClick r:id="rId4"/>
              </a:rPr>
              <a:t>Identitovigilance - Ministère des Solidarités et de la Santé (solidarites-sante.gouv.fr)</a:t>
            </a:r>
            <a:endParaRPr lang="fr-FR" sz="105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31F57C0-0719-43F4-B7B0-13CB694253A3}"/>
              </a:ext>
            </a:extLst>
          </p:cNvPr>
          <p:cNvSpPr txBox="1"/>
          <p:nvPr/>
        </p:nvSpPr>
        <p:spPr>
          <a:xfrm>
            <a:off x="7004548" y="4394187"/>
            <a:ext cx="325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Programme de sensibilisation à l’identitovigilance</a:t>
            </a:r>
          </a:p>
        </p:txBody>
      </p:sp>
      <p:pic>
        <p:nvPicPr>
          <p:cNvPr id="14" name="Graphique 13" descr="Curseur avec un remplissage uni">
            <a:extLst>
              <a:ext uri="{FF2B5EF4-FFF2-40B4-BE49-F238E27FC236}">
                <a16:creationId xmlns:a16="http://schemas.microsoft.com/office/drawing/2014/main" id="{E65B1687-FDB8-443D-B34F-76E8ABD328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592183" y="5772229"/>
            <a:ext cx="596808" cy="59680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FAB1FE4-1753-49C3-ACD9-12CFED4C0BF7}"/>
              </a:ext>
            </a:extLst>
          </p:cNvPr>
          <p:cNvSpPr txBox="1"/>
          <p:nvPr/>
        </p:nvSpPr>
        <p:spPr>
          <a:xfrm>
            <a:off x="7168650" y="4989356"/>
            <a:ext cx="3087189" cy="25391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>
            <a:defPPr rtl="0">
              <a:defRPr lang="fr-fr"/>
            </a:defPPr>
            <a:lvl1pPr algn="ctr">
              <a:defRPr sz="1050"/>
            </a:lvl1pPr>
          </a:lstStyle>
          <a:p>
            <a:r>
              <a:rPr lang="fr-FR" dirty="0">
                <a:hlinkClick r:id="rId7"/>
              </a:rPr>
              <a:t>Programme Mois </a:t>
            </a:r>
            <a:r>
              <a:rPr lang="fr-FR" dirty="0" err="1">
                <a:hlinkClick r:id="rId7"/>
              </a:rPr>
              <a:t>Identito</a:t>
            </a:r>
            <a:r>
              <a:rPr lang="fr-FR" dirty="0">
                <a:hlinkClick r:id="rId7"/>
              </a:rPr>
              <a:t> (genial.ly)</a:t>
            </a:r>
            <a:endParaRPr lang="fr-FR" dirty="0"/>
          </a:p>
        </p:txBody>
      </p:sp>
      <p:pic>
        <p:nvPicPr>
          <p:cNvPr id="18" name="Graphique 17" descr="Curseur avec un remplissage uni">
            <a:extLst>
              <a:ext uri="{FF2B5EF4-FFF2-40B4-BE49-F238E27FC236}">
                <a16:creationId xmlns:a16="http://schemas.microsoft.com/office/drawing/2014/main" id="{E366C91E-49BC-4DF5-808A-1380CA65B09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5400000">
            <a:off x="6850245" y="4863475"/>
            <a:ext cx="596808" cy="5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96E96B2-56C8-4B45-9720-71FBA58EC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25" t="11250" r="35390" b="15833"/>
          <a:stretch/>
        </p:blipFill>
        <p:spPr>
          <a:xfrm>
            <a:off x="590550" y="1693725"/>
            <a:ext cx="1776203" cy="25134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135BB7F-8463-4673-B40E-F9E39D95C2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81" t="11250" r="35703" b="15972"/>
          <a:stretch/>
        </p:blipFill>
        <p:spPr>
          <a:xfrm>
            <a:off x="2861933" y="2608125"/>
            <a:ext cx="1750812" cy="25134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C625735-0918-4398-903B-C0227C845F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03" t="10972" r="36016" b="16528"/>
          <a:stretch/>
        </p:blipFill>
        <p:spPr>
          <a:xfrm>
            <a:off x="1478651" y="2172252"/>
            <a:ext cx="1743076" cy="25134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D22AFDA-A086-4B64-ABD1-5ACBE52BFC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22" t="11389" r="40707" b="15556"/>
          <a:stretch/>
        </p:blipFill>
        <p:spPr>
          <a:xfrm>
            <a:off x="5051519" y="2014538"/>
            <a:ext cx="1776204" cy="37680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4B74FC2-8D3A-4A61-87D9-747A02000F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516" t="13750" r="33125" b="4166"/>
          <a:stretch/>
        </p:blipFill>
        <p:spPr>
          <a:xfrm>
            <a:off x="6554728" y="2641812"/>
            <a:ext cx="1816011" cy="25134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9F08927-A6F6-441B-B4EB-82A72582A8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485" t="10849" r="21484" b="16731"/>
          <a:stretch/>
        </p:blipFill>
        <p:spPr>
          <a:xfrm>
            <a:off x="8657515" y="1693725"/>
            <a:ext cx="2648660" cy="189184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B935ABF-A4CB-475D-9833-1B51A87340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709" t="11666" r="34062" b="6667"/>
          <a:stretch/>
        </p:blipFill>
        <p:spPr>
          <a:xfrm>
            <a:off x="9244961" y="3342453"/>
            <a:ext cx="2015573" cy="2872954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C403F4B7-8DA0-481F-BD99-DA6970F1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5002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fr" dirty="0"/>
              <a:t>Sensibilisation à destination des professionnels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39BEA33-BCFB-4866-A575-185C7F8A1BAE}"/>
              </a:ext>
            </a:extLst>
          </p:cNvPr>
          <p:cNvSpPr txBox="1"/>
          <p:nvPr/>
        </p:nvSpPr>
        <p:spPr>
          <a:xfrm>
            <a:off x="598115" y="5279335"/>
            <a:ext cx="4234017" cy="30777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err="1">
                <a:hlinkClick r:id="rId9"/>
              </a:rPr>
              <a:t>Docuthèque</a:t>
            </a:r>
            <a:r>
              <a:rPr lang="fr-FR" sz="1400" dirty="0">
                <a:hlinkClick r:id="rId9"/>
              </a:rPr>
              <a:t> | identitovigilance (identito-na.fr)</a:t>
            </a:r>
            <a:endParaRPr lang="fr-FR" sz="14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01D2387-1D79-4F93-B3DD-9534E1DD9A4B}"/>
              </a:ext>
            </a:extLst>
          </p:cNvPr>
          <p:cNvSpPr txBox="1"/>
          <p:nvPr/>
        </p:nvSpPr>
        <p:spPr>
          <a:xfrm>
            <a:off x="598115" y="5757863"/>
            <a:ext cx="4234017" cy="30777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>
            <a:defPPr rtl="0">
              <a:defRPr lang="fr-fr"/>
            </a:defPPr>
            <a:lvl1pPr>
              <a:defRPr sz="1400"/>
            </a:lvl1pPr>
          </a:lstStyle>
          <a:p>
            <a:pPr algn="ctr"/>
            <a:r>
              <a:rPr lang="fr-FR" dirty="0">
                <a:hlinkClick r:id="rId10"/>
              </a:rPr>
              <a:t>Accueil - GRIVES (sante-paca.fr)</a:t>
            </a:r>
            <a:endParaRPr lang="fr-FR" dirty="0"/>
          </a:p>
        </p:txBody>
      </p:sp>
      <p:pic>
        <p:nvPicPr>
          <p:cNvPr id="24" name="Graphique 23" descr="Curseur avec un remplissage uni">
            <a:extLst>
              <a:ext uri="{FF2B5EF4-FFF2-40B4-BE49-F238E27FC236}">
                <a16:creationId xmlns:a16="http://schemas.microsoft.com/office/drawing/2014/main" id="{29C0C2BA-8C41-4C82-A50F-58CE5545BD9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5400000">
            <a:off x="413211" y="5484179"/>
            <a:ext cx="596808" cy="59680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92E83A8-829F-41FD-9DD6-6E3504E488FA}"/>
              </a:ext>
            </a:extLst>
          </p:cNvPr>
          <p:cNvSpPr txBox="1"/>
          <p:nvPr/>
        </p:nvSpPr>
        <p:spPr>
          <a:xfrm>
            <a:off x="4093777" y="1584985"/>
            <a:ext cx="456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Quelques exemples…</a:t>
            </a:r>
          </a:p>
        </p:txBody>
      </p:sp>
    </p:spTree>
    <p:extLst>
      <p:ext uri="{BB962C8B-B14F-4D97-AF65-F5344CB8AC3E}">
        <p14:creationId xmlns:p14="http://schemas.microsoft.com/office/powerpoint/2010/main" val="106347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400E8A2-4FD6-4D7C-A7ED-494562925B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3" t="21460" r="29714" b="5270"/>
          <a:stretch/>
        </p:blipFill>
        <p:spPr>
          <a:xfrm>
            <a:off x="7358023" y="3109521"/>
            <a:ext cx="3296642" cy="33023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79BEB5-5187-4394-93C3-F6915CF43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3" t="10540" r="30357" b="25841"/>
          <a:stretch/>
        </p:blipFill>
        <p:spPr>
          <a:xfrm>
            <a:off x="4058195" y="2753421"/>
            <a:ext cx="3422468" cy="3024086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C403F4B7-8DA0-481F-BD99-DA6970F1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09033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fr" dirty="0"/>
              <a:t>Sensibilisation à destination des professionnels</a:t>
            </a:r>
          </a:p>
        </p:txBody>
      </p:sp>
      <p:pic>
        <p:nvPicPr>
          <p:cNvPr id="24" name="Graphique 23" descr="Curseur avec un remplissage uni">
            <a:extLst>
              <a:ext uri="{FF2B5EF4-FFF2-40B4-BE49-F238E27FC236}">
                <a16:creationId xmlns:a16="http://schemas.microsoft.com/office/drawing/2014/main" id="{29C0C2BA-8C41-4C82-A50F-58CE5545BD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5400000">
            <a:off x="413211" y="5484179"/>
            <a:ext cx="596808" cy="5968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BF95F7-CA0F-49DC-A52B-80B49A394C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284" t="11331" r="9786" b="4000"/>
          <a:stretch/>
        </p:blipFill>
        <p:spPr>
          <a:xfrm>
            <a:off x="613510" y="2119041"/>
            <a:ext cx="3906239" cy="227074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153810E-ABCB-454B-857E-8ACF1C8D2A1E}"/>
              </a:ext>
            </a:extLst>
          </p:cNvPr>
          <p:cNvSpPr txBox="1"/>
          <p:nvPr/>
        </p:nvSpPr>
        <p:spPr>
          <a:xfrm>
            <a:off x="783771" y="5240832"/>
            <a:ext cx="2142309" cy="52322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hlinkClick r:id="rId7"/>
              </a:rPr>
              <a:t>L’identitovigilance au sein </a:t>
            </a:r>
            <a:r>
              <a:rPr lang="fr-FR" sz="1400">
                <a:hlinkClick r:id="rId7"/>
              </a:rPr>
              <a:t>de l’EHPAD</a:t>
            </a:r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7C9CC8-6198-4B49-B259-9614B3BFA161}"/>
              </a:ext>
            </a:extLst>
          </p:cNvPr>
          <p:cNvSpPr txBox="1"/>
          <p:nvPr/>
        </p:nvSpPr>
        <p:spPr>
          <a:xfrm>
            <a:off x="3944984" y="1728491"/>
            <a:ext cx="456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Quelques exemples…</a:t>
            </a:r>
          </a:p>
        </p:txBody>
      </p:sp>
    </p:spTree>
    <p:extLst>
      <p:ext uri="{BB962C8B-B14F-4D97-AF65-F5344CB8AC3E}">
        <p14:creationId xmlns:p14="http://schemas.microsoft.com/office/powerpoint/2010/main" val="37383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EB9C1BB9-34E6-4DFE-A8E9-AEDF0551419C}"/>
              </a:ext>
            </a:extLst>
          </p:cNvPr>
          <p:cNvSpPr txBox="1">
            <a:spLocks/>
          </p:cNvSpPr>
          <p:nvPr/>
        </p:nvSpPr>
        <p:spPr>
          <a:xfrm>
            <a:off x="1066800" y="205740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endParaRPr lang="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2953C98-E2EF-42F8-BFCD-64867277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9346"/>
            <a:ext cx="10058400" cy="1371600"/>
          </a:xfrm>
        </p:spPr>
        <p:txBody>
          <a:bodyPr/>
          <a:lstStyle/>
          <a:p>
            <a:pPr algn="ctr"/>
            <a:r>
              <a:rPr lang="fr" dirty="0"/>
              <a:t>Sensibilisation à destination des usagers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65D845-381E-4014-9206-726216816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22" t="6667" r="32109" b="3889"/>
          <a:stretch/>
        </p:blipFill>
        <p:spPr>
          <a:xfrm>
            <a:off x="742950" y="1752600"/>
            <a:ext cx="1914526" cy="271575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031C3-19DF-4160-8508-2D08152FD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56" t="11250" r="35547" b="19583"/>
          <a:stretch/>
        </p:blipFill>
        <p:spPr>
          <a:xfrm>
            <a:off x="2850854" y="1766321"/>
            <a:ext cx="2044998" cy="27157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4D2D040-195A-45DC-9805-A3C8256A6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219" t="24444" r="39062" b="20972"/>
          <a:stretch/>
        </p:blipFill>
        <p:spPr>
          <a:xfrm>
            <a:off x="5089230" y="1766321"/>
            <a:ext cx="1828800" cy="25853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5D6755-89E0-4AD0-9DF8-B7DFBA11E3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219" t="23750" r="39531" b="21111"/>
          <a:stretch/>
        </p:blipFill>
        <p:spPr>
          <a:xfrm>
            <a:off x="5808367" y="2132174"/>
            <a:ext cx="1914526" cy="279436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E4C9D03-43F8-4F6A-A588-E2F06A623D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062" t="23889" r="39531" b="20972"/>
          <a:stretch/>
        </p:blipFill>
        <p:spPr>
          <a:xfrm>
            <a:off x="6425319" y="2809162"/>
            <a:ext cx="1928604" cy="27943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B82C75-4D5D-461F-BEC7-7F4A60EB93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625" t="11528" r="21719" b="16250"/>
          <a:stretch/>
        </p:blipFill>
        <p:spPr>
          <a:xfrm>
            <a:off x="8528748" y="1733681"/>
            <a:ext cx="3052709" cy="215096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FD88D51-C465-422A-8159-FB933F76DD62}"/>
              </a:ext>
            </a:extLst>
          </p:cNvPr>
          <p:cNvSpPr txBox="1"/>
          <p:nvPr/>
        </p:nvSpPr>
        <p:spPr>
          <a:xfrm>
            <a:off x="598115" y="5279335"/>
            <a:ext cx="4234017" cy="30777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dirty="0" err="1">
                <a:hlinkClick r:id="rId8"/>
              </a:rPr>
              <a:t>Docuthèque</a:t>
            </a:r>
            <a:r>
              <a:rPr lang="fr-FR" sz="1400" dirty="0">
                <a:hlinkClick r:id="rId8"/>
              </a:rPr>
              <a:t> | identitovigilance (identito-na.fr)</a:t>
            </a:r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E99A325-288B-4CE9-B830-7C13F9D82D1B}"/>
              </a:ext>
            </a:extLst>
          </p:cNvPr>
          <p:cNvSpPr txBox="1"/>
          <p:nvPr/>
        </p:nvSpPr>
        <p:spPr>
          <a:xfrm>
            <a:off x="598115" y="5757863"/>
            <a:ext cx="4234017" cy="30777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>
            <a:defPPr rtl="0">
              <a:defRPr lang="fr-fr"/>
            </a:defPPr>
            <a:lvl1pPr>
              <a:defRPr sz="1400"/>
            </a:lvl1pPr>
          </a:lstStyle>
          <a:p>
            <a:pPr algn="ctr"/>
            <a:r>
              <a:rPr lang="fr-FR" dirty="0">
                <a:hlinkClick r:id="rId9"/>
              </a:rPr>
              <a:t>Accueil - GRIVES (sante-paca.fr)</a:t>
            </a:r>
            <a:endParaRPr lang="fr-FR" dirty="0"/>
          </a:p>
        </p:txBody>
      </p:sp>
      <p:pic>
        <p:nvPicPr>
          <p:cNvPr id="20" name="Graphique 19" descr="Curseur avec un remplissage uni">
            <a:extLst>
              <a:ext uri="{FF2B5EF4-FFF2-40B4-BE49-F238E27FC236}">
                <a16:creationId xmlns:a16="http://schemas.microsoft.com/office/drawing/2014/main" id="{23449B29-A84E-4065-8A75-82D8C20A20D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5400000">
            <a:off x="413211" y="5484179"/>
            <a:ext cx="596808" cy="59680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77FBE46-2710-48F6-A604-5C9EA09FEE1C}"/>
              </a:ext>
            </a:extLst>
          </p:cNvPr>
          <p:cNvSpPr txBox="1"/>
          <p:nvPr/>
        </p:nvSpPr>
        <p:spPr>
          <a:xfrm>
            <a:off x="3721761" y="1254474"/>
            <a:ext cx="456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Quelques exemples…</a:t>
            </a:r>
          </a:p>
        </p:txBody>
      </p:sp>
    </p:spTree>
    <p:extLst>
      <p:ext uri="{BB962C8B-B14F-4D97-AF65-F5344CB8AC3E}">
        <p14:creationId xmlns:p14="http://schemas.microsoft.com/office/powerpoint/2010/main" val="89772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C1C283-2ACA-41D4-82C6-A566F960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10058400" cy="1371600"/>
          </a:xfrm>
        </p:spPr>
        <p:txBody>
          <a:bodyPr/>
          <a:lstStyle/>
          <a:p>
            <a:pPr algn="ctr"/>
            <a:r>
              <a:rPr lang="fr-FR" dirty="0"/>
              <a:t>Formation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F9E84A-A4D3-4F0D-9055-43B44EAD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2FE938-1586-4780-B61A-DD3B60BAB93C}" type="datetime1">
              <a:rPr lang="fr-FR" smtClean="0"/>
              <a:t>05/07/2022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575508-21B4-4664-91E6-F8DE9E530DD4}"/>
              </a:ext>
            </a:extLst>
          </p:cNvPr>
          <p:cNvSpPr txBox="1"/>
          <p:nvPr/>
        </p:nvSpPr>
        <p:spPr>
          <a:xfrm>
            <a:off x="640080" y="1770354"/>
            <a:ext cx="1094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Plusieurs organisations et structures (ARS, Structures Régionales d’Appui à la Qualité, Réseau des référents en identitovigilance …) proposent des supports et programmes de formation dédiés à l’identitovigilance, vous retrouverez ci-dessous quelques ressources disponibles sur ces sujets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74BCC8-83A9-4CB2-9FCC-7642377E7F7A}"/>
              </a:ext>
            </a:extLst>
          </p:cNvPr>
          <p:cNvSpPr txBox="1"/>
          <p:nvPr/>
        </p:nvSpPr>
        <p:spPr>
          <a:xfrm>
            <a:off x="670561" y="2973067"/>
            <a:ext cx="10911839" cy="341375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79AF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https://rsqr-hdf.com/formations/identification-du-patient-et-identitovigilance/</a:t>
            </a:r>
            <a:r>
              <a:rPr lang="fr-FR" sz="1400" dirty="0">
                <a:solidFill>
                  <a:srgbClr val="787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79AF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https://www.tesis.re/blog/formez-vous-a-lidentitovigilance-en-5-episodes-audio-2565.html</a:t>
            </a:r>
            <a:r>
              <a:rPr lang="fr-FR" sz="1400" dirty="0">
                <a:solidFill>
                  <a:srgbClr val="787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79AF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https://services.esante-occitanie.fr/espaces-utilisateurs/identitovigilance/presentation-235-458.html</a:t>
            </a:r>
            <a:r>
              <a:rPr lang="fr-FR" sz="1400" dirty="0">
                <a:solidFill>
                  <a:srgbClr val="787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79AF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https://www.hauts-de-france.ars.sante.fr/lidentitovigilance-au-coeur-de-la-securite-de-nos-soins</a:t>
            </a:r>
            <a:r>
              <a:rPr lang="fr-FR" sz="1400" dirty="0">
                <a:solidFill>
                  <a:srgbClr val="787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79AF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https://www.hauts-de-france.ars.sante.fr/lidentitovigilance-pour-votre-sante</a:t>
            </a:r>
            <a:r>
              <a:rPr lang="fr-FR" sz="1400" dirty="0">
                <a:solidFill>
                  <a:srgbClr val="787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79AFD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https://www.ccecqa.fr/node/928</a:t>
            </a:r>
            <a:r>
              <a:rPr lang="fr-FR" sz="1400" dirty="0">
                <a:solidFill>
                  <a:srgbClr val="787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79AFDA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https://www.ccecqa.fr/formez-vous/identitovigilance</a:t>
            </a:r>
            <a:r>
              <a:rPr lang="fr-FR" sz="1400" u="sng" dirty="0">
                <a:solidFill>
                  <a:srgbClr val="79AFD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79AFDA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http://medhibou.fr/</a:t>
            </a:r>
            <a:r>
              <a:rPr lang="fr-FR" sz="1400" u="sng" dirty="0">
                <a:solidFill>
                  <a:srgbClr val="79AFD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79AFDA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https://grives.sante-paca.fr/wp-content/uploads/2021/07/Catalogue_GRIVES_2021.pdf</a:t>
            </a:r>
            <a:endParaRPr lang="fr-FR" sz="1400" u="sng" dirty="0">
              <a:solidFill>
                <a:srgbClr val="79AFD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79AFDA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Programme Mois </a:t>
            </a:r>
            <a:r>
              <a:rPr lang="fr-FR" sz="1400" u="sng" dirty="0" err="1">
                <a:solidFill>
                  <a:srgbClr val="79AFDA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Identito</a:t>
            </a:r>
            <a:r>
              <a:rPr lang="fr-FR" sz="1400" u="sng" dirty="0">
                <a:solidFill>
                  <a:srgbClr val="79AFDA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(genial.ly)</a:t>
            </a:r>
            <a:endParaRPr lang="fr-FR" sz="1400" u="sng" dirty="0">
              <a:solidFill>
                <a:srgbClr val="79AFDA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02262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64_TF78438558" id="{D9EAB963-68A7-41B0-84AC-6DCEBA0B29E9}" vid="{8501B65A-0E3C-4167-83F9-AC76A6F729D3}"/>
    </a:ext>
  </a:extLst>
</a:theme>
</file>

<file path=ppt/theme/theme2.xml><?xml version="1.0" encoding="utf-8"?>
<a:theme xmlns:a="http://schemas.openxmlformats.org/drawingml/2006/main" name="Thème1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092462"/>
      </a:accent1>
      <a:accent2>
        <a:srgbClr val="D91F41"/>
      </a:accent2>
      <a:accent3>
        <a:srgbClr val="FE6611"/>
      </a:accent3>
      <a:accent4>
        <a:srgbClr val="E4E6EF"/>
      </a:accent4>
      <a:accent5>
        <a:srgbClr val="F0F1F7"/>
      </a:accent5>
      <a:accent6>
        <a:srgbClr val="FCFCFF"/>
      </a:accent6>
      <a:hlink>
        <a:srgbClr val="00B0F0"/>
      </a:hlink>
      <a:folHlink>
        <a:srgbClr val="919191"/>
      </a:folHlink>
    </a:clrScheme>
    <a:fontScheme name="ANAP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1972093F-0E61-466E-8924-C8B01595CFB3}" vid="{CE53B161-6533-4C99-B2AF-8AE51F1A504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6C0A1828A477488FE7B347ED0CE2CE" ma:contentTypeVersion="10" ma:contentTypeDescription="Create a new document." ma:contentTypeScope="" ma:versionID="2e2ee9dfab9eed8ce8d5defa45ccd82d">
  <xsd:schema xmlns:xsd="http://www.w3.org/2001/XMLSchema" xmlns:xs="http://www.w3.org/2001/XMLSchema" xmlns:p="http://schemas.microsoft.com/office/2006/metadata/properties" xmlns:ns2="c22ba30f-7742-460b-8a08-02ce50b8e271" xmlns:ns3="a12ca949-8aec-421b-9fd4-178b373b9b3f" targetNamespace="http://schemas.microsoft.com/office/2006/metadata/properties" ma:root="true" ma:fieldsID="424e1adf33cb52cefc29a9bacc9e8fef" ns2:_="" ns3:_="">
    <xsd:import namespace="c22ba30f-7742-460b-8a08-02ce50b8e271"/>
    <xsd:import namespace="a12ca949-8aec-421b-9fd4-178b373b9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ba30f-7742-460b-8a08-02ce50b8e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2ca949-8aec-421b-9fd4-178b373b9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A329CB-1F1B-4398-B497-C841798BF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ba30f-7742-460b-8a08-02ce50b8e271"/>
    <ds:schemaRef ds:uri="a12ca949-8aec-421b-9fd4-178b373b9b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976C96-EC55-415E-ADE0-C4C6F7C160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50848E-3475-4A99-82A7-B16FAC43E688}">
  <ds:schemaRefs>
    <ds:schemaRef ds:uri="http://schemas.microsoft.com/office/2006/metadata/properties"/>
    <ds:schemaRef ds:uri="http://schemas.microsoft.com/office/infopath/2007/PartnerControls"/>
    <ds:schemaRef ds:uri="fa6a7fe8-dc04-4cad-9394-a7eac09712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171</Words>
  <Application>Microsoft Office PowerPoint</Application>
  <PresentationFormat>Grand écran</PresentationFormat>
  <Paragraphs>31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 Gothic</vt:lpstr>
      <vt:lpstr>Garamond</vt:lpstr>
      <vt:lpstr>Roboto Light</vt:lpstr>
      <vt:lpstr>Times New Roman</vt:lpstr>
      <vt:lpstr>Ubuntu</vt:lpstr>
      <vt:lpstr>Ubuntu Light</vt:lpstr>
      <vt:lpstr>SavonVTI</vt:lpstr>
      <vt:lpstr>Thème1</vt:lpstr>
      <vt:lpstr>Catalogue des ressources</vt:lpstr>
      <vt:lpstr>Questionnaires et quizz</vt:lpstr>
      <vt:lpstr>Sensibilisation à destination des professionnels</vt:lpstr>
      <vt:lpstr>Sensibilisation à destination des professionnels</vt:lpstr>
      <vt:lpstr>Sensibilisation à destination des usagers</vt:lpstr>
      <vt:lpstr>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FORMER et sensibiliser les acteurs</dc:title>
  <dc:creator>MARC Charlotte</dc:creator>
  <cp:lastModifiedBy>PANASEWICZ, Malgorzata</cp:lastModifiedBy>
  <cp:revision>5</cp:revision>
  <dcterms:created xsi:type="dcterms:W3CDTF">2022-02-07T10:34:11Z</dcterms:created>
  <dcterms:modified xsi:type="dcterms:W3CDTF">2022-07-05T07:38:16Z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8fab06-504b-4325-93a9-50ca85e66f06_Enabled">
    <vt:lpwstr>true</vt:lpwstr>
  </property>
  <property fmtid="{D5CDD505-2E9C-101B-9397-08002B2CF9AE}" pid="3" name="MSIP_Label_ae8fab06-504b-4325-93a9-50ca85e66f06_SetDate">
    <vt:lpwstr>2022-02-07T10:34:12Z</vt:lpwstr>
  </property>
  <property fmtid="{D5CDD505-2E9C-101B-9397-08002B2CF9AE}" pid="4" name="MSIP_Label_ae8fab06-504b-4325-93a9-50ca85e66f06_Method">
    <vt:lpwstr>Standard</vt:lpwstr>
  </property>
  <property fmtid="{D5CDD505-2E9C-101B-9397-08002B2CF9AE}" pid="5" name="MSIP_Label_ae8fab06-504b-4325-93a9-50ca85e66f06_Name">
    <vt:lpwstr>C-Confidentiel</vt:lpwstr>
  </property>
  <property fmtid="{D5CDD505-2E9C-101B-9397-08002B2CF9AE}" pid="6" name="MSIP_Label_ae8fab06-504b-4325-93a9-50ca85e66f06_SiteId">
    <vt:lpwstr>41d9a388-7aef-420d-976c-d046beab641f</vt:lpwstr>
  </property>
  <property fmtid="{D5CDD505-2E9C-101B-9397-08002B2CF9AE}" pid="7" name="MSIP_Label_ae8fab06-504b-4325-93a9-50ca85e66f06_ActionId">
    <vt:lpwstr>cbf0cbb3-9793-4a50-b163-0ce7b58be7d8</vt:lpwstr>
  </property>
  <property fmtid="{D5CDD505-2E9C-101B-9397-08002B2CF9AE}" pid="8" name="MSIP_Label_ae8fab06-504b-4325-93a9-50ca85e66f06_ContentBits">
    <vt:lpwstr>0</vt:lpwstr>
  </property>
  <property fmtid="{D5CDD505-2E9C-101B-9397-08002B2CF9AE}" pid="9" name="ContentTypeId">
    <vt:lpwstr>0x010100B46C0A1828A477488FE7B347ED0CE2CE</vt:lpwstr>
  </property>
</Properties>
</file>